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2C669E-ECDF-41E6-9156-94AAE8D05EE7}" v="2" dt="2025-01-23T07:25:16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63" d="100"/>
          <a:sy n="63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zmara, Kristin Spanne" userId="bea9f0ff-6fdf-4343-ad86-e606fbe9c6f3" providerId="ADAL" clId="{B12C669E-ECDF-41E6-9156-94AAE8D05EE7}"/>
    <pc:docChg chg="custSel modSld">
      <pc:chgData name="Rozmara, Kristin Spanne" userId="bea9f0ff-6fdf-4343-ad86-e606fbe9c6f3" providerId="ADAL" clId="{B12C669E-ECDF-41E6-9156-94AAE8D05EE7}" dt="2025-01-24T13:26:17.139" v="159" actId="207"/>
      <pc:docMkLst>
        <pc:docMk/>
      </pc:docMkLst>
      <pc:sldChg chg="modSp mod">
        <pc:chgData name="Rozmara, Kristin Spanne" userId="bea9f0ff-6fdf-4343-ad86-e606fbe9c6f3" providerId="ADAL" clId="{B12C669E-ECDF-41E6-9156-94AAE8D05EE7}" dt="2025-01-23T08:02:04.130" v="148" actId="20577"/>
        <pc:sldMkLst>
          <pc:docMk/>
          <pc:sldMk cId="3191971911" sldId="256"/>
        </pc:sldMkLst>
        <pc:spChg chg="mod">
          <ac:chgData name="Rozmara, Kristin Spanne" userId="bea9f0ff-6fdf-4343-ad86-e606fbe9c6f3" providerId="ADAL" clId="{B12C669E-ECDF-41E6-9156-94AAE8D05EE7}" dt="2025-01-23T08:02:04.130" v="148" actId="20577"/>
          <ac:spMkLst>
            <pc:docMk/>
            <pc:sldMk cId="3191971911" sldId="256"/>
            <ac:spMk id="3" creationId="{774F05BA-5E11-B2AC-6362-E0AF447D1A0B}"/>
          </ac:spMkLst>
        </pc:spChg>
      </pc:sldChg>
      <pc:sldChg chg="addSp delSp modSp mod">
        <pc:chgData name="Rozmara, Kristin Spanne" userId="bea9f0ff-6fdf-4343-ad86-e606fbe9c6f3" providerId="ADAL" clId="{B12C669E-ECDF-41E6-9156-94AAE8D05EE7}" dt="2025-01-23T07:15:02.083" v="11" actId="478"/>
        <pc:sldMkLst>
          <pc:docMk/>
          <pc:sldMk cId="2050648354" sldId="257"/>
        </pc:sldMkLst>
        <pc:spChg chg="add del mod">
          <ac:chgData name="Rozmara, Kristin Spanne" userId="bea9f0ff-6fdf-4343-ad86-e606fbe9c6f3" providerId="ADAL" clId="{B12C669E-ECDF-41E6-9156-94AAE8D05EE7}" dt="2025-01-23T07:15:02.083" v="11" actId="478"/>
          <ac:spMkLst>
            <pc:docMk/>
            <pc:sldMk cId="2050648354" sldId="257"/>
            <ac:spMk id="4" creationId="{1AAA3804-50BD-87FD-5A96-1FAC9A068AB8}"/>
          </ac:spMkLst>
        </pc:spChg>
        <pc:picChg chg="del">
          <ac:chgData name="Rozmara, Kristin Spanne" userId="bea9f0ff-6fdf-4343-ad86-e606fbe9c6f3" providerId="ADAL" clId="{B12C669E-ECDF-41E6-9156-94AAE8D05EE7}" dt="2025-01-23T07:14:41.105" v="7" actId="478"/>
          <ac:picMkLst>
            <pc:docMk/>
            <pc:sldMk cId="2050648354" sldId="257"/>
            <ac:picMk id="5" creationId="{47B31FD0-2E9E-83B0-66A0-83D3B4459898}"/>
          </ac:picMkLst>
        </pc:picChg>
        <pc:picChg chg="add mod">
          <ac:chgData name="Rozmara, Kristin Spanne" userId="bea9f0ff-6fdf-4343-ad86-e606fbe9c6f3" providerId="ADAL" clId="{B12C669E-ECDF-41E6-9156-94AAE8D05EE7}" dt="2025-01-23T07:14:56.676" v="10" actId="14100"/>
          <ac:picMkLst>
            <pc:docMk/>
            <pc:sldMk cId="2050648354" sldId="257"/>
            <ac:picMk id="7" creationId="{D05707F9-C09E-FCA7-5BEB-25B5A388EE6B}"/>
          </ac:picMkLst>
        </pc:picChg>
      </pc:sldChg>
      <pc:sldChg chg="addSp delSp modSp mod">
        <pc:chgData name="Rozmara, Kristin Spanne" userId="bea9f0ff-6fdf-4343-ad86-e606fbe9c6f3" providerId="ADAL" clId="{B12C669E-ECDF-41E6-9156-94AAE8D05EE7}" dt="2025-01-23T07:19:17.501" v="21" actId="1076"/>
        <pc:sldMkLst>
          <pc:docMk/>
          <pc:sldMk cId="881942849" sldId="258"/>
        </pc:sldMkLst>
        <pc:spChg chg="add del mod">
          <ac:chgData name="Rozmara, Kristin Spanne" userId="bea9f0ff-6fdf-4343-ad86-e606fbe9c6f3" providerId="ADAL" clId="{B12C669E-ECDF-41E6-9156-94AAE8D05EE7}" dt="2025-01-23T07:19:11.824" v="19" actId="478"/>
          <ac:spMkLst>
            <pc:docMk/>
            <pc:sldMk cId="881942849" sldId="258"/>
            <ac:spMk id="4" creationId="{324E97AA-BE69-179F-A1E5-C456A1B472FF}"/>
          </ac:spMkLst>
        </pc:spChg>
        <pc:picChg chg="del">
          <ac:chgData name="Rozmara, Kristin Spanne" userId="bea9f0ff-6fdf-4343-ad86-e606fbe9c6f3" providerId="ADAL" clId="{B12C669E-ECDF-41E6-9156-94AAE8D05EE7}" dt="2025-01-23T07:19:08.687" v="18" actId="478"/>
          <ac:picMkLst>
            <pc:docMk/>
            <pc:sldMk cId="881942849" sldId="258"/>
            <ac:picMk id="5" creationId="{BA095669-EC1A-6854-7C0C-447EAE7A0111}"/>
          </ac:picMkLst>
        </pc:picChg>
        <pc:picChg chg="add mod">
          <ac:chgData name="Rozmara, Kristin Spanne" userId="bea9f0ff-6fdf-4343-ad86-e606fbe9c6f3" providerId="ADAL" clId="{B12C669E-ECDF-41E6-9156-94AAE8D05EE7}" dt="2025-01-23T07:19:17.501" v="21" actId="1076"/>
          <ac:picMkLst>
            <pc:docMk/>
            <pc:sldMk cId="881942849" sldId="258"/>
            <ac:picMk id="7" creationId="{AA026F6B-A4C1-2AB2-8EFC-AA2CB6E79F42}"/>
          </ac:picMkLst>
        </pc:picChg>
      </pc:sldChg>
      <pc:sldChg chg="addSp delSp modSp mod">
        <pc:chgData name="Rozmara, Kristin Spanne" userId="bea9f0ff-6fdf-4343-ad86-e606fbe9c6f3" providerId="ADAL" clId="{B12C669E-ECDF-41E6-9156-94AAE8D05EE7}" dt="2025-01-24T13:24:57.224" v="152" actId="1076"/>
        <pc:sldMkLst>
          <pc:docMk/>
          <pc:sldMk cId="362803450" sldId="259"/>
        </pc:sldMkLst>
        <pc:spChg chg="add del mod">
          <ac:chgData name="Rozmara, Kristin Spanne" userId="bea9f0ff-6fdf-4343-ad86-e606fbe9c6f3" providerId="ADAL" clId="{B12C669E-ECDF-41E6-9156-94AAE8D05EE7}" dt="2025-01-24T13:24:53.191" v="150" actId="478"/>
          <ac:spMkLst>
            <pc:docMk/>
            <pc:sldMk cId="362803450" sldId="259"/>
            <ac:spMk id="4" creationId="{0655C71F-65F5-0C70-C7A8-2408FB49A031}"/>
          </ac:spMkLst>
        </pc:spChg>
        <pc:picChg chg="del">
          <ac:chgData name="Rozmara, Kristin Spanne" userId="bea9f0ff-6fdf-4343-ad86-e606fbe9c6f3" providerId="ADAL" clId="{B12C669E-ECDF-41E6-9156-94AAE8D05EE7}" dt="2025-01-24T13:24:50.405" v="149" actId="478"/>
          <ac:picMkLst>
            <pc:docMk/>
            <pc:sldMk cId="362803450" sldId="259"/>
            <ac:picMk id="5" creationId="{8B12AFC7-02DF-A670-C844-3E3A023DFF42}"/>
          </ac:picMkLst>
        </pc:picChg>
        <pc:picChg chg="add mod">
          <ac:chgData name="Rozmara, Kristin Spanne" userId="bea9f0ff-6fdf-4343-ad86-e606fbe9c6f3" providerId="ADAL" clId="{B12C669E-ECDF-41E6-9156-94AAE8D05EE7}" dt="2025-01-24T13:24:57.224" v="152" actId="1076"/>
          <ac:picMkLst>
            <pc:docMk/>
            <pc:sldMk cId="362803450" sldId="259"/>
            <ac:picMk id="7" creationId="{93E617FB-DF1F-9FF9-EBFF-5CAEB55D71EB}"/>
          </ac:picMkLst>
        </pc:picChg>
      </pc:sldChg>
      <pc:sldChg chg="modSp mod">
        <pc:chgData name="Rozmara, Kristin Spanne" userId="bea9f0ff-6fdf-4343-ad86-e606fbe9c6f3" providerId="ADAL" clId="{B12C669E-ECDF-41E6-9156-94AAE8D05EE7}" dt="2025-01-24T13:26:17.139" v="159" actId="207"/>
        <pc:sldMkLst>
          <pc:docMk/>
          <pc:sldMk cId="2224042129" sldId="260"/>
        </pc:sldMkLst>
        <pc:spChg chg="mod">
          <ac:chgData name="Rozmara, Kristin Spanne" userId="bea9f0ff-6fdf-4343-ad86-e606fbe9c6f3" providerId="ADAL" clId="{B12C669E-ECDF-41E6-9156-94AAE8D05EE7}" dt="2025-01-24T13:26:17.139" v="159" actId="207"/>
          <ac:spMkLst>
            <pc:docMk/>
            <pc:sldMk cId="2224042129" sldId="260"/>
            <ac:spMk id="3" creationId="{C5BC526C-EFA7-3B37-CEB7-22A9BEE48E51}"/>
          </ac:spMkLst>
        </pc:spChg>
      </pc:sldChg>
      <pc:sldChg chg="addSp delSp modSp mod">
        <pc:chgData name="Rozmara, Kristin Spanne" userId="bea9f0ff-6fdf-4343-ad86-e606fbe9c6f3" providerId="ADAL" clId="{B12C669E-ECDF-41E6-9156-94AAE8D05EE7}" dt="2025-01-23T07:16:25.164" v="17" actId="1076"/>
        <pc:sldMkLst>
          <pc:docMk/>
          <pc:sldMk cId="482650677" sldId="262"/>
        </pc:sldMkLst>
        <pc:spChg chg="add del mod">
          <ac:chgData name="Rozmara, Kristin Spanne" userId="bea9f0ff-6fdf-4343-ad86-e606fbe9c6f3" providerId="ADAL" clId="{B12C669E-ECDF-41E6-9156-94AAE8D05EE7}" dt="2025-01-23T07:16:16.434" v="14" actId="478"/>
          <ac:spMkLst>
            <pc:docMk/>
            <pc:sldMk cId="482650677" sldId="262"/>
            <ac:spMk id="4" creationId="{526B9C4D-994F-39AA-6554-892ECF11EBBD}"/>
          </ac:spMkLst>
        </pc:spChg>
        <pc:picChg chg="del">
          <ac:chgData name="Rozmara, Kristin Spanne" userId="bea9f0ff-6fdf-4343-ad86-e606fbe9c6f3" providerId="ADAL" clId="{B12C669E-ECDF-41E6-9156-94AAE8D05EE7}" dt="2025-01-23T07:16:09.717" v="12" actId="478"/>
          <ac:picMkLst>
            <pc:docMk/>
            <pc:sldMk cId="482650677" sldId="262"/>
            <ac:picMk id="5" creationId="{2D1ADD5B-2934-93E8-6B63-B6A65BA9EA4A}"/>
          </ac:picMkLst>
        </pc:picChg>
        <pc:picChg chg="add mod">
          <ac:chgData name="Rozmara, Kristin Spanne" userId="bea9f0ff-6fdf-4343-ad86-e606fbe9c6f3" providerId="ADAL" clId="{B12C669E-ECDF-41E6-9156-94AAE8D05EE7}" dt="2025-01-23T07:16:25.164" v="17" actId="1076"/>
          <ac:picMkLst>
            <pc:docMk/>
            <pc:sldMk cId="482650677" sldId="262"/>
            <ac:picMk id="7" creationId="{68C04B49-CC0A-1222-A2D2-9297E4AF95AA}"/>
          </ac:picMkLst>
        </pc:picChg>
      </pc:sldChg>
      <pc:sldChg chg="delSp mod">
        <pc:chgData name="Rozmara, Kristin Spanne" userId="bea9f0ff-6fdf-4343-ad86-e606fbe9c6f3" providerId="ADAL" clId="{B12C669E-ECDF-41E6-9156-94AAE8D05EE7}" dt="2025-01-23T07:25:34.824" v="147" actId="478"/>
        <pc:sldMkLst>
          <pc:docMk/>
          <pc:sldMk cId="3538272453" sldId="263"/>
        </pc:sldMkLst>
        <pc:spChg chg="del">
          <ac:chgData name="Rozmara, Kristin Spanne" userId="bea9f0ff-6fdf-4343-ad86-e606fbe9c6f3" providerId="ADAL" clId="{B12C669E-ECDF-41E6-9156-94AAE8D05EE7}" dt="2025-01-23T07:25:34.824" v="147" actId="478"/>
          <ac:spMkLst>
            <pc:docMk/>
            <pc:sldMk cId="3538272453" sldId="263"/>
            <ac:spMk id="3" creationId="{24992B29-17B6-4E51-CD2F-748E46B845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A9AE97-E877-233E-989B-5FB5F81068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Velkommen til</a:t>
            </a:r>
            <a:br>
              <a:rPr lang="nb-NO" dirty="0"/>
            </a:br>
            <a:r>
              <a:rPr lang="nb-NO" dirty="0"/>
              <a:t>Årsmøte</a:t>
            </a:r>
            <a:br>
              <a:rPr lang="nb-NO" dirty="0"/>
            </a:br>
            <a:r>
              <a:rPr lang="nb-NO" dirty="0"/>
              <a:t>Econa Arendal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74F05BA-5E11-B2AC-6362-E0AF447D1A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06.03.2025</a:t>
            </a:r>
          </a:p>
          <a:p>
            <a:r>
              <a:rPr lang="nb-NO" dirty="0" err="1"/>
              <a:t>Tyholmen</a:t>
            </a:r>
            <a:r>
              <a:rPr lang="nb-NO" dirty="0"/>
              <a:t> </a:t>
            </a:r>
            <a:r>
              <a:rPr lang="nb-NO" dirty="0" err="1"/>
              <a:t>hotel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197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AE700F-F000-5CE4-E7EF-79697F5E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8B8AFC-8F12-F894-67C1-101636529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Valg av ordstyrer</a:t>
            </a:r>
          </a:p>
          <a:p>
            <a:r>
              <a:rPr lang="nb-NO" dirty="0"/>
              <a:t>Valg av referent, samt to til å skrive protokollen</a:t>
            </a:r>
          </a:p>
          <a:p>
            <a:r>
              <a:rPr lang="nb-NO" dirty="0"/>
              <a:t>Vedta dagsorden</a:t>
            </a:r>
          </a:p>
          <a:p>
            <a:r>
              <a:rPr lang="nb-NO" dirty="0"/>
              <a:t>Behandle årsberetning og årsregnskap</a:t>
            </a:r>
          </a:p>
          <a:p>
            <a:r>
              <a:rPr lang="nb-NO" dirty="0"/>
              <a:t>Valg</a:t>
            </a:r>
          </a:p>
          <a:p>
            <a:r>
              <a:rPr lang="nb-NO" dirty="0"/>
              <a:t>Innkomne forslag</a:t>
            </a:r>
          </a:p>
        </p:txBody>
      </p:sp>
    </p:spTree>
    <p:extLst>
      <p:ext uri="{BB962C8B-B14F-4D97-AF65-F5344CB8AC3E}">
        <p14:creationId xmlns:p14="http://schemas.microsoft.com/office/powerpoint/2010/main" val="335115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EF9A38-9746-2DF8-6B03-19B8C51F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Årsberetning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05707F9-C09E-FCA7-5BEB-25B5A388E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651" y="392065"/>
            <a:ext cx="6400831" cy="620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4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215693-E78E-2FCD-DB1F-903A627A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Årsberetning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68C04B49-CC0A-1222-A2D2-9297E4AF9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7351" y="0"/>
            <a:ext cx="6508864" cy="671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5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907D67-EBEA-5936-BCBF-5D43BB3B0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Regnskap og budsjett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AA026F6B-A4C1-2AB2-8EFC-AA2CB6E79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511" y="-4572"/>
            <a:ext cx="4971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4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649F9-242C-7566-1559-7924F7128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Signert regnskap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3E617FB-DF1F-9FF9-EBFF-5CAEB55D7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876" y="0"/>
            <a:ext cx="62337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1CA421-56BE-D396-BF94-B9441874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Valg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BC526C-EFA7-3B37-CEB7-22A9BEE48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214" y="864108"/>
            <a:ext cx="8345213" cy="5120640"/>
          </a:xfrm>
        </p:spPr>
        <p:txBody>
          <a:bodyPr>
            <a:normAutofit/>
          </a:bodyPr>
          <a:lstStyle/>
          <a:p>
            <a:r>
              <a:rPr lang="nb-NO" dirty="0"/>
              <a:t>Leder: </a:t>
            </a:r>
          </a:p>
          <a:p>
            <a:r>
              <a:rPr lang="nb-NO" dirty="0"/>
              <a:t>Styremedlem 1: </a:t>
            </a:r>
            <a:r>
              <a:rPr lang="nb-NO" dirty="0">
                <a:solidFill>
                  <a:schemeClr val="bg2"/>
                </a:solidFill>
              </a:rPr>
              <a:t>Andreas Heien	</a:t>
            </a:r>
          </a:p>
          <a:p>
            <a:r>
              <a:rPr lang="nb-NO" dirty="0"/>
              <a:t>Styremedlem 2: John-Are Tharaldsen </a:t>
            </a:r>
          </a:p>
          <a:p>
            <a:r>
              <a:rPr lang="nb-NO" dirty="0"/>
              <a:t>Strymedlem 3: Kurt Pedersen</a:t>
            </a:r>
          </a:p>
          <a:p>
            <a:r>
              <a:rPr lang="nb-NO" dirty="0"/>
              <a:t>Styremedlem 4: </a:t>
            </a:r>
            <a:r>
              <a:rPr lang="nb-NO" dirty="0">
                <a:solidFill>
                  <a:schemeClr val="bg2"/>
                </a:solidFill>
              </a:rPr>
              <a:t>Jørgen Hoel</a:t>
            </a:r>
          </a:p>
          <a:p>
            <a:endParaRPr lang="nb-NO" dirty="0"/>
          </a:p>
          <a:p>
            <a:pPr fontAlgn="base"/>
            <a:r>
              <a:rPr lang="nb-NO" dirty="0"/>
              <a:t>Varamedlemmer for lokalavdelingsleder til Econa sitt representantskap</a:t>
            </a:r>
          </a:p>
          <a:p>
            <a:pPr marL="0" indent="0" fontAlgn="base">
              <a:buNone/>
            </a:pPr>
            <a:r>
              <a:rPr lang="nb-NO" dirty="0"/>
              <a:t>	Vara for styreleder til representantskapet: </a:t>
            </a:r>
            <a:r>
              <a:rPr lang="nb-NO" dirty="0">
                <a:solidFill>
                  <a:schemeClr val="bg2"/>
                </a:solidFill>
              </a:rPr>
              <a:t>John-Are Tharaldsen</a:t>
            </a:r>
          </a:p>
          <a:p>
            <a:pPr marL="0" indent="0" fontAlgn="base">
              <a:buNone/>
            </a:pPr>
            <a:r>
              <a:rPr lang="nb-NO" dirty="0"/>
              <a:t>	Vara for styreleder til representantskapet: </a:t>
            </a:r>
            <a:r>
              <a:rPr lang="nb-NO" dirty="0">
                <a:solidFill>
                  <a:schemeClr val="bg2"/>
                </a:solidFill>
              </a:rPr>
              <a:t>Jørgen Hoel</a:t>
            </a:r>
          </a:p>
          <a:p>
            <a:r>
              <a:rPr lang="nb-NO" dirty="0"/>
              <a:t>Revisor: </a:t>
            </a:r>
            <a:r>
              <a:rPr lang="nb-NO" dirty="0">
                <a:solidFill>
                  <a:schemeClr val="bg2"/>
                </a:solidFill>
              </a:rPr>
              <a:t>Ole-Herman Cappelen</a:t>
            </a:r>
          </a:p>
          <a:p>
            <a:r>
              <a:rPr lang="nb-NO" dirty="0"/>
              <a:t>Varamedlem: </a:t>
            </a:r>
            <a:r>
              <a:rPr lang="nb-NO" dirty="0">
                <a:solidFill>
                  <a:schemeClr val="bg2"/>
                </a:solidFill>
              </a:rPr>
              <a:t>Anja Thorsdalen</a:t>
            </a:r>
          </a:p>
          <a:p>
            <a:r>
              <a:rPr lang="nb-NO" dirty="0"/>
              <a:t>Valgkomite: </a:t>
            </a:r>
            <a:r>
              <a:rPr lang="nb-NO" dirty="0">
                <a:solidFill>
                  <a:schemeClr val="bg2"/>
                </a:solidFill>
              </a:rPr>
              <a:t>Kristin Kvarme Moen og Kristin S Rozmara</a:t>
            </a:r>
          </a:p>
        </p:txBody>
      </p:sp>
    </p:spTree>
    <p:extLst>
      <p:ext uri="{BB962C8B-B14F-4D97-AF65-F5344CB8AC3E}">
        <p14:creationId xmlns:p14="http://schemas.microsoft.com/office/powerpoint/2010/main" val="222404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1B2B4A-FBE4-C8C7-0F62-477B2151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forslag</a:t>
            </a:r>
          </a:p>
        </p:txBody>
      </p:sp>
    </p:spTree>
    <p:extLst>
      <p:ext uri="{BB962C8B-B14F-4D97-AF65-F5344CB8AC3E}">
        <p14:creationId xmlns:p14="http://schemas.microsoft.com/office/powerpoint/2010/main" val="3538272453"/>
      </p:ext>
    </p:extLst>
  </p:cSld>
  <p:clrMapOvr>
    <a:masterClrMapping/>
  </p:clrMapOvr>
</p:sld>
</file>

<file path=ppt/theme/theme1.xml><?xml version="1.0" encoding="utf-8"?>
<a:theme xmlns:a="http://schemas.openxmlformats.org/drawingml/2006/main" name="Ram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Ramme</Template>
  <TotalTime>82</TotalTime>
  <Words>109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Ramme</vt:lpstr>
      <vt:lpstr>Velkommen til Årsmøte Econa Arendal </vt:lpstr>
      <vt:lpstr>Agenda</vt:lpstr>
      <vt:lpstr>Årsberetning</vt:lpstr>
      <vt:lpstr>Årsberetning</vt:lpstr>
      <vt:lpstr>Regnskap og budsjett</vt:lpstr>
      <vt:lpstr>Signert regnskap</vt:lpstr>
      <vt:lpstr>Valg</vt:lpstr>
      <vt:lpstr>Innkomne forslag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til Årsmøte Econa Arendal </dc:title>
  <dc:creator>Michael Rozmara</dc:creator>
  <cp:lastModifiedBy>Rozmara, Kristin Spanne</cp:lastModifiedBy>
  <cp:revision>3</cp:revision>
  <dcterms:created xsi:type="dcterms:W3CDTF">2024-02-22T08:05:13Z</dcterms:created>
  <dcterms:modified xsi:type="dcterms:W3CDTF">2025-01-24T13:26:21Z</dcterms:modified>
</cp:coreProperties>
</file>