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1" r:id="rId6"/>
    <p:sldId id="261" r:id="rId7"/>
    <p:sldId id="281" r:id="rId8"/>
    <p:sldId id="284" r:id="rId9"/>
    <p:sldId id="282" r:id="rId10"/>
    <p:sldId id="28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95137" autoAdjust="0"/>
  </p:normalViewPr>
  <p:slideViewPr>
    <p:cSldViewPr snapToGrid="0" showGuides="1">
      <p:cViewPr varScale="1">
        <p:scale>
          <a:sx n="121" d="100"/>
          <a:sy n="121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718" y="-2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nb-NO"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b-NO"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AB-4058-B800-1E096BA80D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AB-4058-B800-1E096BA80D3D}"/>
              </c:ext>
            </c:extLst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Kvinner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7-466E-A60C-A663DCC9F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nb-NO"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Sektortilhørighet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b-NO"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Sektortilhørighet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8F-4B04-BB2F-BD234C000E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8F-4B04-BB2F-BD234C000E5C}"/>
              </c:ext>
            </c:extLst>
          </c:dPt>
          <c:cat>
            <c:strRef>
              <c:f>Sheet1!$A$2:$A$3</c:f>
              <c:strCache>
                <c:ptCount val="2"/>
                <c:pt idx="0">
                  <c:v>Offentlig</c:v>
                </c:pt>
                <c:pt idx="1">
                  <c:v>Kvinner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8F-4B04-BB2F-BD234C000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nb-NO"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Andel med personalansvar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b-NO"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Andel med personalansvar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1-4B8F-A719-D6C5C2B4CD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1-4B8F-A719-D6C5C2B4CD16}"/>
              </c:ext>
            </c:extLst>
          </c:dPt>
          <c:cat>
            <c:strRef>
              <c:f>Sheet1!$A$2:$A$3</c:f>
              <c:strCache>
                <c:ptCount val="2"/>
                <c:pt idx="0">
                  <c:v>Personalansvat</c:v>
                </c:pt>
                <c:pt idx="1">
                  <c:v>Kvinner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E1-4B8F-A719-D6C5C2B4C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nb-NO"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Aldersfordeling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b-NO"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Aldersfordeling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Under 29 år</c:v>
                </c:pt>
                <c:pt idx="1">
                  <c:v>30-39 år</c:v>
                </c:pt>
                <c:pt idx="2">
                  <c:v>40-49 år</c:v>
                </c:pt>
                <c:pt idx="3">
                  <c:v>50-59 år</c:v>
                </c:pt>
                <c:pt idx="4">
                  <c:v>60 år 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0.13</c:v>
                </c:pt>
                <c:pt idx="1">
                  <c:v>0.36</c:v>
                </c:pt>
                <c:pt idx="2">
                  <c:v>0.23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8-4A6C-8E07-39C888CD6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0937352"/>
        <c:axId val="1750936632"/>
      </c:barChart>
      <c:catAx>
        <c:axId val="175093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936632"/>
        <c:crosses val="autoZero"/>
        <c:auto val="1"/>
        <c:lblAlgn val="ctr"/>
        <c:lblOffset val="100"/>
        <c:noMultiLvlLbl val="0"/>
      </c:catAx>
      <c:valAx>
        <c:axId val="175093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93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91A38-CDCB-4C83-B2C9-5F859BB4533C}" type="datetime1">
              <a:rPr lang="en-GB" smtClean="0"/>
              <a:t>20/02/2026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7F7EF-458F-4AFF-88DE-0722ADD1BEC9}" type="datetime1">
              <a:rPr lang="en-GB" smtClean="0"/>
              <a:t>20/02/2026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B2F52-14E2-45D5-A249-78CC2A66BD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4B0F4B-EB3A-4FED-A14D-ABDA8419389A}" type="datetime1">
              <a:rPr lang="nb-NO" smtClean="0"/>
              <a:t>20.02.2026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8B06C-D1C0-4719-87F3-6E1B46C51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A4D158C-A6AB-44D9-9E3E-40314B363B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508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35B90-32A1-4A03-8A83-E4EA439440A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Grafik bund højre">
            <a:extLst>
              <a:ext uri="{FF2B5EF4-FFF2-40B4-BE49-F238E27FC236}">
                <a16:creationId xmlns:a16="http://schemas.microsoft.com/office/drawing/2014/main" id="{0EDB98B3-A926-5260-2A4E-B4EEF6556165}"/>
              </a:ext>
            </a:extLst>
          </p:cNvPr>
          <p:cNvSpPr/>
          <p:nvPr/>
        </p:nvSpPr>
        <p:spPr>
          <a:xfrm>
            <a:off x="10591801" y="4307714"/>
            <a:ext cx="1604517" cy="2550286"/>
          </a:xfrm>
          <a:custGeom>
            <a:avLst/>
            <a:gdLst>
              <a:gd name="connsiteX0" fmla="*/ 1604518 w 1604517"/>
              <a:gd name="connsiteY0" fmla="*/ 2550287 h 2550286"/>
              <a:gd name="connsiteX1" fmla="*/ 1604518 w 1604517"/>
              <a:gd name="connsiteY1" fmla="*/ 0 h 2550286"/>
              <a:gd name="connsiteX2" fmla="*/ 210312 w 1604517"/>
              <a:gd name="connsiteY2" fmla="*/ 1085596 h 2550286"/>
              <a:gd name="connsiteX3" fmla="*/ 0 w 1604517"/>
              <a:gd name="connsiteY3" fmla="*/ 1449959 h 2550286"/>
              <a:gd name="connsiteX4" fmla="*/ 0 w 1604517"/>
              <a:gd name="connsiteY4" fmla="*/ 2550287 h 2550286"/>
              <a:gd name="connsiteX5" fmla="*/ 1604518 w 1604517"/>
              <a:gd name="connsiteY5" fmla="*/ 2550287 h 25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517" h="2550286">
                <a:moveTo>
                  <a:pt x="1604518" y="2550287"/>
                </a:moveTo>
                <a:lnTo>
                  <a:pt x="1604518" y="0"/>
                </a:lnTo>
                <a:lnTo>
                  <a:pt x="210312" y="1085596"/>
                </a:lnTo>
                <a:cubicBezTo>
                  <a:pt x="79121" y="1192530"/>
                  <a:pt x="0" y="1279525"/>
                  <a:pt x="0" y="1449959"/>
                </a:cubicBezTo>
                <a:lnTo>
                  <a:pt x="0" y="2550287"/>
                </a:lnTo>
                <a:lnTo>
                  <a:pt x="1604518" y="2550287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5" name="Grafik top højre">
            <a:extLst>
              <a:ext uri="{FF2B5EF4-FFF2-40B4-BE49-F238E27FC236}">
                <a16:creationId xmlns:a16="http://schemas.microsoft.com/office/drawing/2014/main" id="{6F2D8DD1-FAFE-129A-2596-3B2699E4E30D}"/>
              </a:ext>
            </a:extLst>
          </p:cNvPr>
          <p:cNvSpPr/>
          <p:nvPr/>
        </p:nvSpPr>
        <p:spPr>
          <a:xfrm>
            <a:off x="7347797" y="0"/>
            <a:ext cx="4842803" cy="3387056"/>
          </a:xfrm>
          <a:custGeom>
            <a:avLst/>
            <a:gdLst>
              <a:gd name="connsiteX0" fmla="*/ 4842804 w 4842803"/>
              <a:gd name="connsiteY0" fmla="*/ 0 h 3387056"/>
              <a:gd name="connsiteX1" fmla="*/ 688200 w 4842803"/>
              <a:gd name="connsiteY1" fmla="*/ 0 h 3387056"/>
              <a:gd name="connsiteX2" fmla="*/ 571989 w 4842803"/>
              <a:gd name="connsiteY2" fmla="*/ 67133 h 3387056"/>
              <a:gd name="connsiteX3" fmla="*/ 153426 w 4842803"/>
              <a:gd name="connsiteY3" fmla="*/ 1629496 h 3387056"/>
              <a:gd name="connsiteX4" fmla="*/ 1095828 w 4842803"/>
              <a:gd name="connsiteY4" fmla="*/ 3261790 h 3387056"/>
              <a:gd name="connsiteX5" fmla="*/ 1437976 w 4842803"/>
              <a:gd name="connsiteY5" fmla="*/ 3353461 h 3387056"/>
              <a:gd name="connsiteX6" fmla="*/ 4842804 w 4842803"/>
              <a:gd name="connsiteY6" fmla="*/ 1387666 h 3387056"/>
              <a:gd name="connsiteX7" fmla="*/ 4842804 w 4842803"/>
              <a:gd name="connsiteY7" fmla="*/ 0 h 338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803" h="3387056">
                <a:moveTo>
                  <a:pt x="4842804" y="0"/>
                </a:moveTo>
                <a:lnTo>
                  <a:pt x="688200" y="0"/>
                </a:lnTo>
                <a:lnTo>
                  <a:pt x="571989" y="67133"/>
                </a:lnTo>
                <a:cubicBezTo>
                  <a:pt x="25009" y="382962"/>
                  <a:pt x="-162403" y="1082516"/>
                  <a:pt x="153426" y="1629496"/>
                </a:cubicBezTo>
                <a:lnTo>
                  <a:pt x="1095828" y="3261790"/>
                </a:lnTo>
                <a:cubicBezTo>
                  <a:pt x="1164995" y="3381560"/>
                  <a:pt x="1318205" y="3422629"/>
                  <a:pt x="1437976" y="3353461"/>
                </a:cubicBezTo>
                <a:lnTo>
                  <a:pt x="4842804" y="1387666"/>
                </a:lnTo>
                <a:lnTo>
                  <a:pt x="484280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22" name="Grafik top venstre">
            <a:extLst>
              <a:ext uri="{FF2B5EF4-FFF2-40B4-BE49-F238E27FC236}">
                <a16:creationId xmlns:a16="http://schemas.microsoft.com/office/drawing/2014/main" id="{663C59CA-8474-F666-EC22-6EC6CEF6DEF4}"/>
              </a:ext>
            </a:extLst>
          </p:cNvPr>
          <p:cNvSpPr/>
          <p:nvPr/>
        </p:nvSpPr>
        <p:spPr>
          <a:xfrm>
            <a:off x="-1" y="-1"/>
            <a:ext cx="3007218" cy="1984225"/>
          </a:xfrm>
          <a:custGeom>
            <a:avLst/>
            <a:gdLst>
              <a:gd name="connsiteX0" fmla="*/ 0 w 3007218"/>
              <a:gd name="connsiteY0" fmla="*/ 0 h 1984225"/>
              <a:gd name="connsiteX1" fmla="*/ 0 w 3007218"/>
              <a:gd name="connsiteY1" fmla="*/ 1701432 h 1984225"/>
              <a:gd name="connsiteX2" fmla="*/ 2310774 w 3007218"/>
              <a:gd name="connsiteY2" fmla="*/ 1980899 h 1984225"/>
              <a:gd name="connsiteX3" fmla="*/ 2811554 w 3007218"/>
              <a:gd name="connsiteY3" fmla="*/ 1591855 h 1984225"/>
              <a:gd name="connsiteX4" fmla="*/ 3007219 w 3007218"/>
              <a:gd name="connsiteY4" fmla="*/ 0 h 1984225"/>
              <a:gd name="connsiteX5" fmla="*/ 0 w 3007218"/>
              <a:gd name="connsiteY5" fmla="*/ 0 h 19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218" h="1984225">
                <a:moveTo>
                  <a:pt x="0" y="0"/>
                </a:moveTo>
                <a:lnTo>
                  <a:pt x="0" y="1701432"/>
                </a:lnTo>
                <a:lnTo>
                  <a:pt x="2310774" y="1980899"/>
                </a:lnTo>
                <a:cubicBezTo>
                  <a:pt x="2557355" y="2010738"/>
                  <a:pt x="2781461" y="1836531"/>
                  <a:pt x="2811554" y="1591855"/>
                </a:cubicBezTo>
                <a:lnTo>
                  <a:pt x="30072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4E9366C-D6C0-EE9B-3146-95975E34638E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539750"/>
            <a:ext cx="1628414" cy="3392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2924175"/>
            <a:ext cx="7346951" cy="1396521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9pPr>
          </a:lstStyle>
          <a:p>
            <a:r>
              <a:rPr lang="nb-NO" dirty="0"/>
              <a:t>Klikk for å legge til en dato /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4589132"/>
            <a:ext cx="7346950" cy="1583068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8C33EC9E-88BE-04C5-31B3-2986C807A8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9075" y="539751"/>
            <a:ext cx="5013325" cy="5504400"/>
          </a:xfrm>
          <a:custGeom>
            <a:avLst/>
            <a:gdLst>
              <a:gd name="connsiteX0" fmla="*/ 64070 w 5013325"/>
              <a:gd name="connsiteY0" fmla="*/ 0 h 5504400"/>
              <a:gd name="connsiteX1" fmla="*/ 4949255 w 5013325"/>
              <a:gd name="connsiteY1" fmla="*/ 0 h 5504400"/>
              <a:gd name="connsiteX2" fmla="*/ 5013325 w 5013325"/>
              <a:gd name="connsiteY2" fmla="*/ 64092 h 5504400"/>
              <a:gd name="connsiteX3" fmla="*/ 5013325 w 5013325"/>
              <a:gd name="connsiteY3" fmla="*/ 5440308 h 5504400"/>
              <a:gd name="connsiteX4" fmla="*/ 4949255 w 5013325"/>
              <a:gd name="connsiteY4" fmla="*/ 5504400 h 5504400"/>
              <a:gd name="connsiteX5" fmla="*/ 1045128 w 5013325"/>
              <a:gd name="connsiteY5" fmla="*/ 5504400 h 5504400"/>
              <a:gd name="connsiteX6" fmla="*/ 0 w 5013325"/>
              <a:gd name="connsiteY6" fmla="*/ 4458912 h 5504400"/>
              <a:gd name="connsiteX7" fmla="*/ 0 w 5013325"/>
              <a:gd name="connsiteY7" fmla="*/ 64092 h 5504400"/>
              <a:gd name="connsiteX8" fmla="*/ 64070 w 5013325"/>
              <a:gd name="connsiteY8" fmla="*/ 0 h 550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3325" h="5504400">
                <a:moveTo>
                  <a:pt x="64070" y="0"/>
                </a:moveTo>
                <a:lnTo>
                  <a:pt x="4949255" y="0"/>
                </a:lnTo>
                <a:cubicBezTo>
                  <a:pt x="4984640" y="0"/>
                  <a:pt x="5013325" y="28695"/>
                  <a:pt x="5013325" y="64092"/>
                </a:cubicBezTo>
                <a:lnTo>
                  <a:pt x="5013325" y="5440308"/>
                </a:lnTo>
                <a:cubicBezTo>
                  <a:pt x="5013325" y="5475705"/>
                  <a:pt x="4984640" y="5504400"/>
                  <a:pt x="4949255" y="5504400"/>
                </a:cubicBezTo>
                <a:lnTo>
                  <a:pt x="1045128" y="5504400"/>
                </a:lnTo>
                <a:cubicBezTo>
                  <a:pt x="467920" y="5504400"/>
                  <a:pt x="0" y="5036319"/>
                  <a:pt x="0" y="4458912"/>
                </a:cubicBezTo>
                <a:lnTo>
                  <a:pt x="0" y="64092"/>
                </a:lnTo>
                <a:cubicBezTo>
                  <a:pt x="0" y="28695"/>
                  <a:pt x="28685" y="0"/>
                  <a:pt x="640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01D23E-1DE5-1E57-86DF-1C0E870B890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accent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7E207-0A45-4633-9E81-66E4BD9F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1703705"/>
            <a:ext cx="5464800" cy="1220469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2924174"/>
            <a:ext cx="5464800" cy="324802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</a:lstStyle>
          <a:p>
            <a:pPr lvl="0"/>
            <a:r>
              <a:rPr lang="nb-NO" noProof="0" dirty="0"/>
              <a:t>Klikk for å legge til tekst                                 Trykk ENTER og deretter TAB for å vise neste tekststil                                                       Trykk SHIFT+TAB for å vise forrige tekststil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A77115DF-91A1-E046-C3BF-524254552A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95EB6F-8358-4ACE-A3E0-25D8698EE2CE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DA58A091-402B-A059-3748-F9933EDD3F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2DFD921F-73C5-3B57-A5A5-6F71D2833E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35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432B71-9A73-9397-05CE-FBED8E1582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"/>
            <a:ext cx="5372099" cy="6857999"/>
          </a:xfrm>
          <a:custGeom>
            <a:avLst/>
            <a:gdLst>
              <a:gd name="connsiteX0" fmla="*/ 0 w 5372099"/>
              <a:gd name="connsiteY0" fmla="*/ 0 h 6857999"/>
              <a:gd name="connsiteX1" fmla="*/ 1632154 w 5372099"/>
              <a:gd name="connsiteY1" fmla="*/ 0 h 6857999"/>
              <a:gd name="connsiteX2" fmla="*/ 1632154 w 5372099"/>
              <a:gd name="connsiteY2" fmla="*/ 861 h 6857999"/>
              <a:gd name="connsiteX3" fmla="*/ 5372099 w 5372099"/>
              <a:gd name="connsiteY3" fmla="*/ 861 h 6857999"/>
              <a:gd name="connsiteX4" fmla="*/ 5372099 w 5372099"/>
              <a:gd name="connsiteY4" fmla="*/ 5154616 h 6857999"/>
              <a:gd name="connsiteX5" fmla="*/ 5368602 w 5372099"/>
              <a:gd name="connsiteY5" fmla="*/ 5154616 h 6857999"/>
              <a:gd name="connsiteX6" fmla="*/ 5372099 w 5372099"/>
              <a:gd name="connsiteY6" fmla="*/ 5223866 h 6857999"/>
              <a:gd name="connsiteX7" fmla="*/ 5372099 w 5372099"/>
              <a:gd name="connsiteY7" fmla="*/ 5244779 h 6857999"/>
              <a:gd name="connsiteX8" fmla="*/ 5365233 w 5372099"/>
              <a:gd name="connsiteY8" fmla="*/ 5389786 h 6857999"/>
              <a:gd name="connsiteX9" fmla="*/ 3914642 w 5372099"/>
              <a:gd name="connsiteY9" fmla="*/ 6849615 h 6857999"/>
              <a:gd name="connsiteX10" fmla="*/ 3748616 w 5372099"/>
              <a:gd name="connsiteY10" fmla="*/ 6857999 h 6857999"/>
              <a:gd name="connsiteX11" fmla="*/ 3748576 w 5372099"/>
              <a:gd name="connsiteY11" fmla="*/ 6857999 h 6857999"/>
              <a:gd name="connsiteX12" fmla="*/ 3670810 w 5372099"/>
              <a:gd name="connsiteY12" fmla="*/ 6854072 h 6857999"/>
              <a:gd name="connsiteX13" fmla="*/ 3670810 w 5372099"/>
              <a:gd name="connsiteY13" fmla="*/ 6857999 h 6857999"/>
              <a:gd name="connsiteX14" fmla="*/ 307242 w 5372099"/>
              <a:gd name="connsiteY14" fmla="*/ 6857999 h 6857999"/>
              <a:gd name="connsiteX15" fmla="*/ 307242 w 5372099"/>
              <a:gd name="connsiteY15" fmla="*/ 6856639 h 6857999"/>
              <a:gd name="connsiteX16" fmla="*/ 0 w 5372099"/>
              <a:gd name="connsiteY16" fmla="*/ 68566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72099" h="6857999">
                <a:moveTo>
                  <a:pt x="0" y="0"/>
                </a:moveTo>
                <a:lnTo>
                  <a:pt x="1632154" y="0"/>
                </a:lnTo>
                <a:lnTo>
                  <a:pt x="1632154" y="861"/>
                </a:lnTo>
                <a:lnTo>
                  <a:pt x="5372099" y="861"/>
                </a:lnTo>
                <a:lnTo>
                  <a:pt x="5372099" y="5154616"/>
                </a:lnTo>
                <a:lnTo>
                  <a:pt x="5368602" y="5154616"/>
                </a:lnTo>
                <a:lnTo>
                  <a:pt x="5372099" y="5223866"/>
                </a:lnTo>
                <a:lnTo>
                  <a:pt x="5372099" y="5244779"/>
                </a:lnTo>
                <a:lnTo>
                  <a:pt x="5365233" y="5389786"/>
                </a:lnTo>
                <a:cubicBezTo>
                  <a:pt x="5292026" y="6158921"/>
                  <a:pt x="4682378" y="6771648"/>
                  <a:pt x="3914642" y="6849615"/>
                </a:cubicBezTo>
                <a:lnTo>
                  <a:pt x="3748616" y="6857999"/>
                </a:lnTo>
                <a:lnTo>
                  <a:pt x="3748576" y="6857999"/>
                </a:lnTo>
                <a:lnTo>
                  <a:pt x="3670810" y="6854072"/>
                </a:lnTo>
                <a:lnTo>
                  <a:pt x="3670810" y="6857999"/>
                </a:lnTo>
                <a:lnTo>
                  <a:pt x="307242" y="6857999"/>
                </a:lnTo>
                <a:lnTo>
                  <a:pt x="307242" y="6856639"/>
                </a:lnTo>
                <a:lnTo>
                  <a:pt x="0" y="68566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6C877DD-2159-4267-F4CC-B42D80CB831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accent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7E207-0A45-4633-9E81-66E4BD9F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900" y="1703705"/>
            <a:ext cx="5464800" cy="1220469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4900" y="2924174"/>
            <a:ext cx="5464800" cy="324802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</a:lstStyle>
          <a:p>
            <a:pPr lvl="0"/>
            <a:r>
              <a:rPr lang="nb-NO" noProof="0" dirty="0"/>
              <a:t>Klikk for å legge til tekst                                 Trykk ENTER og deretter TAB for å vise neste tekststil                                                       Trykk SHIFT+TAB for å vise forrige tekststil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570FA-4119-C242-E77B-C06328ABA8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3A5F6E-0088-4217-84C7-5F7012E3BBC8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6DAF5C-34D1-7307-182C-7173FE7A63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0D7E55-6FEA-EE4C-2D06-73C63AFBDE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3654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top højre">
            <a:extLst>
              <a:ext uri="{FF2B5EF4-FFF2-40B4-BE49-F238E27FC236}">
                <a16:creationId xmlns:a16="http://schemas.microsoft.com/office/drawing/2014/main" id="{90A97654-2936-6539-065E-633847DEC924}"/>
              </a:ext>
            </a:extLst>
          </p:cNvPr>
          <p:cNvSpPr/>
          <p:nvPr/>
        </p:nvSpPr>
        <p:spPr>
          <a:xfrm>
            <a:off x="10340806" y="0"/>
            <a:ext cx="1851194" cy="1887308"/>
          </a:xfrm>
          <a:custGeom>
            <a:avLst/>
            <a:gdLst>
              <a:gd name="connsiteX0" fmla="*/ 309781 w 1851194"/>
              <a:gd name="connsiteY0" fmla="*/ 0 h 1887308"/>
              <a:gd name="connsiteX1" fmla="*/ 8981 w 1851194"/>
              <a:gd name="connsiteY1" fmla="*/ 1122585 h 1887308"/>
              <a:gd name="connsiteX2" fmla="*/ 194147 w 1851194"/>
              <a:gd name="connsiteY2" fmla="*/ 1443288 h 1887308"/>
              <a:gd name="connsiteX3" fmla="*/ 1851195 w 1851194"/>
              <a:gd name="connsiteY3" fmla="*/ 1887309 h 1887308"/>
              <a:gd name="connsiteX4" fmla="*/ 1851195 w 1851194"/>
              <a:gd name="connsiteY4" fmla="*/ 0 h 1887308"/>
              <a:gd name="connsiteX5" fmla="*/ 309781 w 1851194"/>
              <a:gd name="connsiteY5" fmla="*/ 0 h 18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194" h="1887308">
                <a:moveTo>
                  <a:pt x="309781" y="0"/>
                </a:moveTo>
                <a:lnTo>
                  <a:pt x="8981" y="1122585"/>
                </a:lnTo>
                <a:cubicBezTo>
                  <a:pt x="-28430" y="1262279"/>
                  <a:pt x="54453" y="1405877"/>
                  <a:pt x="194147" y="1443288"/>
                </a:cubicBezTo>
                <a:lnTo>
                  <a:pt x="1851195" y="1887309"/>
                </a:lnTo>
                <a:lnTo>
                  <a:pt x="1851195" y="0"/>
                </a:lnTo>
                <a:lnTo>
                  <a:pt x="309781" y="0"/>
                </a:lnTo>
                <a:close/>
              </a:path>
            </a:pathLst>
          </a:custGeom>
          <a:solidFill>
            <a:schemeClr val="accent2"/>
          </a:solidFill>
          <a:ln w="1257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3C41F61-62E6-FA3C-550A-C7FC79F2AE9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0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3389"/>
            <a:ext cx="11113200" cy="1211933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799A2DE-AB22-9C49-7DB3-B666D991E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3119601"/>
            <a:ext cx="5026025" cy="592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9pPr>
          </a:lstStyle>
          <a:p>
            <a:pPr lvl="0"/>
            <a:r>
              <a:rPr lang="nb-NO" dirty="0"/>
              <a:t>#01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3FDEF2-B1A0-2F44-9E64-722540DB7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738399"/>
            <a:ext cx="5026025" cy="5924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Klikk og legg til en kort tittel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81F9AAD-199C-C6D2-A14D-B4CE13BA3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330801"/>
            <a:ext cx="5026025" cy="1841400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000"/>
            </a:lvl1pPr>
            <a:lvl2pPr marL="288000" indent="-144000">
              <a:lnSpc>
                <a:spcPct val="100000"/>
              </a:lnSpc>
              <a:defRPr sz="1000"/>
            </a:lvl2pPr>
            <a:lvl3pPr marL="432000" indent="-144000"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  <a:lvl6pPr marL="144000" indent="-144000">
              <a:lnSpc>
                <a:spcPct val="110000"/>
              </a:lnSpc>
              <a:defRPr sz="1400"/>
            </a:lvl6pPr>
            <a:lvl7pPr>
              <a:lnSpc>
                <a:spcPct val="110000"/>
              </a:lnSpc>
              <a:defRPr sz="1400"/>
            </a:lvl7pPr>
            <a:lvl8pPr>
              <a:lnSpc>
                <a:spcPct val="110000"/>
              </a:lnSpc>
              <a:defRPr sz="14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Trykk ENTER og deretter TAB for å vise neste tekststil                                                    Trykk SHIFT+TAB for å vise forrige tekststil</a:t>
            </a:r>
            <a:endParaRPr lang="nb-NO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C339C722-037A-A50A-7CC4-9D01E63E8E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4900" y="3119601"/>
            <a:ext cx="5026025" cy="592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9pPr>
          </a:lstStyle>
          <a:p>
            <a:pPr lvl="0"/>
            <a:r>
              <a:rPr lang="nb-NO" dirty="0"/>
              <a:t>#02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7EF3FBDB-241B-5130-F830-5176BDE91D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900" y="3738399"/>
            <a:ext cx="5026025" cy="5924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Klikk og legg til en kort tittel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F6FBBA0-F6DF-3539-55FE-75592488CA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900" y="4330801"/>
            <a:ext cx="5026025" cy="1841400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000"/>
            </a:lvl1pPr>
            <a:lvl2pPr marL="288000" indent="-144000">
              <a:lnSpc>
                <a:spcPct val="100000"/>
              </a:lnSpc>
              <a:defRPr sz="1000"/>
            </a:lvl2pPr>
            <a:lvl3pPr marL="432000" indent="-144000"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  <a:lvl6pPr marL="144000" indent="-144000">
              <a:lnSpc>
                <a:spcPct val="110000"/>
              </a:lnSpc>
              <a:defRPr sz="1400"/>
            </a:lvl6pPr>
            <a:lvl7pPr>
              <a:lnSpc>
                <a:spcPct val="110000"/>
              </a:lnSpc>
              <a:defRPr sz="1400"/>
            </a:lvl7pPr>
            <a:lvl8pPr>
              <a:lnSpc>
                <a:spcPct val="110000"/>
              </a:lnSpc>
              <a:defRPr sz="14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Trykk ENTER og deretter TAB for å vise neste tekststil                                                   Trykk SHIFT+TAB for å vise forrige tekststil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6194-80FD-4E99-A4B3-2DFC39AC18DE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242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fik top højre">
            <a:extLst>
              <a:ext uri="{FF2B5EF4-FFF2-40B4-BE49-F238E27FC236}">
                <a16:creationId xmlns:a16="http://schemas.microsoft.com/office/drawing/2014/main" id="{DB42C847-5A91-5AB9-89A8-74E74BC6EB9A}"/>
              </a:ext>
            </a:extLst>
          </p:cNvPr>
          <p:cNvSpPr/>
          <p:nvPr/>
        </p:nvSpPr>
        <p:spPr>
          <a:xfrm>
            <a:off x="8479775" y="0"/>
            <a:ext cx="3712225" cy="2237809"/>
          </a:xfrm>
          <a:custGeom>
            <a:avLst/>
            <a:gdLst>
              <a:gd name="connsiteX0" fmla="*/ 1532026 w 3712225"/>
              <a:gd name="connsiteY0" fmla="*/ 2127714 h 2237809"/>
              <a:gd name="connsiteX1" fmla="*/ 1901720 w 3712225"/>
              <a:gd name="connsiteY1" fmla="*/ 2187844 h 2237809"/>
              <a:gd name="connsiteX2" fmla="*/ 3712226 w 3712225"/>
              <a:gd name="connsiteY2" fmla="*/ 884106 h 2237809"/>
              <a:gd name="connsiteX3" fmla="*/ 3712226 w 3712225"/>
              <a:gd name="connsiteY3" fmla="*/ 0 h 2237809"/>
              <a:gd name="connsiteX4" fmla="*/ 0 w 3712225"/>
              <a:gd name="connsiteY4" fmla="*/ 0 h 2237809"/>
              <a:gd name="connsiteX5" fmla="*/ 1532026 w 3712225"/>
              <a:gd name="connsiteY5" fmla="*/ 2127714 h 22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2225" h="2237809">
                <a:moveTo>
                  <a:pt x="1532026" y="2127714"/>
                </a:moveTo>
                <a:cubicBezTo>
                  <a:pt x="1617506" y="2246444"/>
                  <a:pt x="1782990" y="2273324"/>
                  <a:pt x="1901720" y="2187844"/>
                </a:cubicBezTo>
                <a:lnTo>
                  <a:pt x="3712226" y="884106"/>
                </a:lnTo>
                <a:lnTo>
                  <a:pt x="3712226" y="0"/>
                </a:lnTo>
                <a:lnTo>
                  <a:pt x="0" y="0"/>
                </a:lnTo>
                <a:lnTo>
                  <a:pt x="1532026" y="2127714"/>
                </a:lnTo>
                <a:close/>
              </a:path>
            </a:pathLst>
          </a:custGeom>
          <a:solidFill>
            <a:schemeClr val="accent1"/>
          </a:solidFill>
          <a:ln w="1273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3C41F61-62E6-FA3C-550A-C7FC79F2AE9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0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3389"/>
            <a:ext cx="11113200" cy="1211933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3FDEF2-B1A0-2F44-9E64-722540DB7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119601"/>
            <a:ext cx="2822324" cy="5727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81F9AAD-199C-C6D2-A14D-B4CE13BA3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3692338"/>
            <a:ext cx="2822324" cy="2460199"/>
          </a:xfrm>
        </p:spPr>
        <p:txBody>
          <a:bodyPr/>
          <a:lstStyle>
            <a:lvl1pPr marL="144000" indent="-144000">
              <a:lnSpc>
                <a:spcPct val="110000"/>
              </a:lnSpc>
              <a:defRPr sz="1400"/>
            </a:lvl1pPr>
            <a:lvl2pPr marL="288000" indent="-144000">
              <a:lnSpc>
                <a:spcPct val="110000"/>
              </a:lnSpc>
              <a:defRPr sz="1400"/>
            </a:lvl2pPr>
            <a:lvl3pPr marL="432000" indent="-144000"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  <a:lvl6pPr marL="144000" indent="-144000">
              <a:defRPr sz="1000"/>
            </a:lvl6pPr>
            <a:lvl7pPr>
              <a:defRPr sz="1000"/>
            </a:lvl7pPr>
            <a:lvl8pPr>
              <a:defRPr sz="10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Trykk ENTER og deretter TAB for å vise neste tekststil                    Trykk SHIFT+TAB for å vise forrige tekststil</a:t>
            </a:r>
            <a:endParaRPr lang="nb-NO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799A2DE-AB22-9C49-7DB3-B666D991E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3964" y="3119601"/>
            <a:ext cx="2822324" cy="5727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F6FBBA0-F6DF-3539-55FE-75592488CA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964" y="3692338"/>
            <a:ext cx="2822324" cy="2460199"/>
          </a:xfrm>
        </p:spPr>
        <p:txBody>
          <a:bodyPr/>
          <a:lstStyle>
            <a:lvl1pPr marL="144000" indent="-144000">
              <a:lnSpc>
                <a:spcPct val="110000"/>
              </a:lnSpc>
              <a:defRPr sz="1400"/>
            </a:lvl1pPr>
            <a:lvl2pPr marL="288000" indent="-144000">
              <a:lnSpc>
                <a:spcPct val="110000"/>
              </a:lnSpc>
              <a:defRPr sz="1400"/>
            </a:lvl2pPr>
            <a:lvl3pPr marL="432000" indent="-144000"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  <a:lvl6pPr marL="144000" indent="-144000">
              <a:defRPr sz="1000"/>
            </a:lvl6pPr>
            <a:lvl7pPr>
              <a:defRPr sz="1000"/>
            </a:lvl7pPr>
            <a:lvl8pPr>
              <a:defRPr sz="10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Trykk ENTER og deretter TAB for å vise neste tekststil                    Trykk SHIFT+TAB for å vise forrige tekststil</a:t>
            </a:r>
            <a:endParaRPr lang="nb-NO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586609A1-FD7F-6AD5-9E79-DA21BE5E0E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7926" y="3119600"/>
            <a:ext cx="2822324" cy="572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7C698B9-2BA1-8884-438D-DE2B49D8D9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7926" y="3692338"/>
            <a:ext cx="2822324" cy="2460199"/>
          </a:xfrm>
        </p:spPr>
        <p:txBody>
          <a:bodyPr/>
          <a:lstStyle>
            <a:lvl1pPr marL="144000" indent="-144000">
              <a:lnSpc>
                <a:spcPct val="110000"/>
              </a:lnSpc>
              <a:defRPr sz="1400"/>
            </a:lvl1pPr>
            <a:lvl2pPr marL="288000" indent="-144000">
              <a:lnSpc>
                <a:spcPct val="110000"/>
              </a:lnSpc>
              <a:defRPr sz="1400"/>
            </a:lvl2pPr>
            <a:lvl3pPr marL="432000" indent="-144000"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  <a:lvl6pPr marL="144000" indent="-144000">
              <a:defRPr sz="1000"/>
            </a:lvl6pPr>
            <a:lvl7pPr>
              <a:defRPr sz="1000"/>
            </a:lvl7pPr>
            <a:lvl8pPr>
              <a:defRPr sz="10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Trykk ENTER og deretter TAB for å vise neste tekststil                    Trykk SHIFT+TAB for å vise forrige tekststil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AE5D6-8767-CE21-87B7-1C3B980B81C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F95EB6F-8358-4ACE-A3E0-25D8698EE2CE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F8A34-D7F8-7CF1-6872-8DBD948EE3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8C3D9-8C24-FC5E-4B94-5B3367891B5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967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 top højre">
            <a:extLst>
              <a:ext uri="{FF2B5EF4-FFF2-40B4-BE49-F238E27FC236}">
                <a16:creationId xmlns:a16="http://schemas.microsoft.com/office/drawing/2014/main" id="{C97D92D6-B52A-AB88-6DFD-B0A420AE065D}"/>
              </a:ext>
            </a:extLst>
          </p:cNvPr>
          <p:cNvSpPr/>
          <p:nvPr/>
        </p:nvSpPr>
        <p:spPr>
          <a:xfrm>
            <a:off x="9742692" y="0"/>
            <a:ext cx="2449308" cy="2223373"/>
          </a:xfrm>
          <a:custGeom>
            <a:avLst/>
            <a:gdLst>
              <a:gd name="connsiteX0" fmla="*/ 2449309 w 2449308"/>
              <a:gd name="connsiteY0" fmla="*/ 0 h 2223373"/>
              <a:gd name="connsiteX1" fmla="*/ 356362 w 2449308"/>
              <a:gd name="connsiteY1" fmla="*/ 0 h 2223373"/>
              <a:gd name="connsiteX2" fmla="*/ 9063 w 2449308"/>
              <a:gd name="connsiteY2" fmla="*/ 1295888 h 2223373"/>
              <a:gd name="connsiteX3" fmla="*/ 195934 w 2449308"/>
              <a:gd name="connsiteY3" fmla="*/ 1619542 h 2223373"/>
              <a:gd name="connsiteX4" fmla="*/ 2449309 w 2449308"/>
              <a:gd name="connsiteY4" fmla="*/ 2223374 h 2223373"/>
              <a:gd name="connsiteX5" fmla="*/ 2449309 w 2449308"/>
              <a:gd name="connsiteY5" fmla="*/ 0 h 222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9308" h="2223373">
                <a:moveTo>
                  <a:pt x="2449309" y="0"/>
                </a:moveTo>
                <a:lnTo>
                  <a:pt x="356362" y="0"/>
                </a:lnTo>
                <a:lnTo>
                  <a:pt x="9063" y="1295888"/>
                </a:lnTo>
                <a:cubicBezTo>
                  <a:pt x="-28692" y="1436866"/>
                  <a:pt x="54955" y="1581786"/>
                  <a:pt x="195934" y="1619542"/>
                </a:cubicBezTo>
                <a:lnTo>
                  <a:pt x="2449309" y="2223374"/>
                </a:lnTo>
                <a:lnTo>
                  <a:pt x="2449309" y="0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3C41F61-62E6-FA3C-550A-C7FC79F2AE9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0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3389"/>
            <a:ext cx="11113200" cy="1211933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799A2DE-AB22-9C49-7DB3-B666D991E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3312177"/>
            <a:ext cx="2340000" cy="592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9pPr>
          </a:lstStyle>
          <a:p>
            <a:pPr lvl="0"/>
            <a:r>
              <a:rPr lang="nb-NO" dirty="0"/>
              <a:t>#01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3FDEF2-B1A0-2F44-9E64-722540DB7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933154"/>
            <a:ext cx="2340000" cy="102937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81F9AAD-199C-C6D2-A14D-B4CE13BA3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962525"/>
            <a:ext cx="2340000" cy="1209676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000"/>
            </a:lvl1pPr>
            <a:lvl2pPr marL="288000" indent="-144000">
              <a:lnSpc>
                <a:spcPct val="100000"/>
              </a:lnSpc>
              <a:defRPr sz="1000"/>
            </a:lvl2pPr>
            <a:lvl3pPr marL="432000" indent="-144000"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  <a:lvl6pPr marL="144000" indent="-144000">
              <a:lnSpc>
                <a:spcPct val="110000"/>
              </a:lnSpc>
              <a:defRPr sz="1400"/>
            </a:lvl6pPr>
            <a:lvl7pPr>
              <a:lnSpc>
                <a:spcPct val="110000"/>
              </a:lnSpc>
              <a:defRPr sz="1400"/>
            </a:lvl7pPr>
            <a:lvl8pPr>
              <a:lnSpc>
                <a:spcPct val="110000"/>
              </a:lnSpc>
              <a:defRPr sz="14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        Trykk ENTER og deretter TAB for å vise neste tekststil                                Trykk SHIFT+TAB for å vise forrige tekststil</a:t>
            </a:r>
            <a:endParaRPr lang="nb-NO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C339C722-037A-A50A-7CC4-9D01E63E8E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2325" y="3312177"/>
            <a:ext cx="2340000" cy="592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9pPr>
          </a:lstStyle>
          <a:p>
            <a:pPr lvl="0"/>
            <a:r>
              <a:rPr lang="nb-NO" dirty="0"/>
              <a:t>#02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7EF3FBDB-241B-5130-F830-5176BDE91D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2325" y="3933154"/>
            <a:ext cx="2340000" cy="102937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F6FBBA0-F6DF-3539-55FE-75592488CA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2325" y="4962525"/>
            <a:ext cx="2340000" cy="1209676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000"/>
            </a:lvl1pPr>
            <a:lvl2pPr marL="288000" indent="-144000">
              <a:lnSpc>
                <a:spcPct val="100000"/>
              </a:lnSpc>
              <a:defRPr sz="1000"/>
            </a:lvl2pPr>
            <a:lvl3pPr marL="432000" indent="-144000"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  <a:lvl6pPr marL="144000" indent="-144000">
              <a:lnSpc>
                <a:spcPct val="110000"/>
              </a:lnSpc>
              <a:defRPr sz="1400"/>
            </a:lvl6pPr>
            <a:lvl7pPr>
              <a:lnSpc>
                <a:spcPct val="110000"/>
              </a:lnSpc>
              <a:defRPr sz="1400"/>
            </a:lvl7pPr>
            <a:lvl8pPr>
              <a:lnSpc>
                <a:spcPct val="110000"/>
              </a:lnSpc>
              <a:defRPr sz="14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        Trykk ENTER og deretter TAB for å vise neste tekststil                                Trykk SHIFT+TAB for å vise forrige tekststil</a:t>
            </a:r>
            <a:endParaRPr lang="nb-NO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93A2E57-8EC5-E8E4-D01D-F4EEFBBA10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4900" y="3312883"/>
            <a:ext cx="2340000" cy="592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9pPr>
          </a:lstStyle>
          <a:p>
            <a:pPr lvl="0"/>
            <a:r>
              <a:rPr lang="nb-NO" dirty="0"/>
              <a:t>#03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C86856F-7DD1-B2AB-771A-6DC4C93AB3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4900" y="3933860"/>
            <a:ext cx="2340000" cy="102937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4FA8BFC-E95C-5C93-A7E5-AAA9C513FF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4900" y="4963231"/>
            <a:ext cx="2340000" cy="1209676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000"/>
            </a:lvl1pPr>
            <a:lvl2pPr marL="288000" indent="-144000">
              <a:lnSpc>
                <a:spcPct val="100000"/>
              </a:lnSpc>
              <a:defRPr sz="1000"/>
            </a:lvl2pPr>
            <a:lvl3pPr marL="432000" indent="-144000"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  <a:lvl6pPr marL="144000" indent="-144000">
              <a:lnSpc>
                <a:spcPct val="110000"/>
              </a:lnSpc>
              <a:defRPr sz="1400"/>
            </a:lvl6pPr>
            <a:lvl7pPr>
              <a:lnSpc>
                <a:spcPct val="110000"/>
              </a:lnSpc>
              <a:defRPr sz="1400"/>
            </a:lvl7pPr>
            <a:lvl8pPr>
              <a:lnSpc>
                <a:spcPct val="110000"/>
              </a:lnSpc>
              <a:defRPr sz="14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        Trykk ENTER og deretter TAB for å vise neste tekststil                                Trykk SHIFT+TAB for å vise forrige tekststil</a:t>
            </a:r>
            <a:endParaRPr lang="nb-NO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1A4AB93-2332-26EA-4A42-90051AFE1D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7475" y="3312883"/>
            <a:ext cx="2340000" cy="592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latin typeface="+mj-lt"/>
              </a:defRPr>
            </a:lvl9pPr>
          </a:lstStyle>
          <a:p>
            <a:pPr lvl="0"/>
            <a:r>
              <a:rPr lang="nb-NO" dirty="0"/>
              <a:t>#04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1497FA8E-7124-3A12-4912-0A53D5E325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07475" y="3933860"/>
            <a:ext cx="2340000" cy="102937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latin typeface="+mj-lt"/>
              </a:defRPr>
            </a:lvl9pPr>
          </a:lstStyle>
          <a:p>
            <a:pPr lvl="0"/>
            <a:r>
              <a:rPr lang="nb-NO" dirty="0"/>
              <a:t>Kort tittel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638F083-A0B2-81FB-9327-7C5A5CF11C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7475" y="4963231"/>
            <a:ext cx="2340000" cy="1209676"/>
          </a:xfrm>
        </p:spPr>
        <p:txBody>
          <a:bodyPr/>
          <a:lstStyle>
            <a:lvl1pPr marL="144000" indent="-144000">
              <a:lnSpc>
                <a:spcPct val="100000"/>
              </a:lnSpc>
              <a:defRPr sz="1000"/>
            </a:lvl1pPr>
            <a:lvl2pPr marL="288000" indent="-144000">
              <a:lnSpc>
                <a:spcPct val="100000"/>
              </a:lnSpc>
              <a:defRPr sz="1000"/>
            </a:lvl2pPr>
            <a:lvl3pPr marL="432000" indent="-144000"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  <a:lvl6pPr marL="144000" indent="-144000">
              <a:lnSpc>
                <a:spcPct val="110000"/>
              </a:lnSpc>
              <a:defRPr sz="1400"/>
            </a:lvl6pPr>
            <a:lvl7pPr>
              <a:lnSpc>
                <a:spcPct val="110000"/>
              </a:lnSpc>
              <a:defRPr sz="1400"/>
            </a:lvl7pPr>
            <a:lvl8pPr>
              <a:lnSpc>
                <a:spcPct val="110000"/>
              </a:lnSpc>
              <a:defRPr sz="1400"/>
            </a:lvl8pPr>
            <a:lvl9pPr>
              <a:spcBef>
                <a:spcPts val="300"/>
              </a:spcBef>
              <a:spcAft>
                <a:spcPts val="600"/>
              </a:spcAft>
              <a:defRPr sz="2800"/>
            </a:lvl9pPr>
          </a:lstStyle>
          <a:p>
            <a:pPr lvl="0"/>
            <a:r>
              <a:rPr lang="nb-NO" noProof="0" dirty="0"/>
              <a:t>Klikk for å legge til tekst                      Trykk ENTER og deretter TAB for å vise neste tekststil                                Trykk SHIFT+TAB for å vise forrige tekststil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6194-80FD-4E99-A4B3-2DFC39AC18DE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540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601D23E-1DE5-1E57-86DF-1C0E870B890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accent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7E207-0A45-4633-9E81-66E4BD9F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1703705"/>
            <a:ext cx="4524375" cy="1220469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2924174"/>
            <a:ext cx="4524375" cy="3248026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 smtClean="0"/>
            </a:lvl2pPr>
            <a:lvl3pPr>
              <a:defRPr lang="nb-NO" noProof="0" dirty="0" smtClean="0"/>
            </a:lvl3pPr>
            <a:lvl4pPr>
              <a:defRPr lang="nb-NO" noProof="0" dirty="0" smtClean="0"/>
            </a:lvl4pPr>
            <a:lvl5pPr>
              <a:defRPr lang="nb-NO" noProof="0" dirty="0" smtClean="0"/>
            </a:lvl5pPr>
            <a:lvl6pPr>
              <a:defRPr lang="nb-NO" noProof="0" dirty="0" smtClean="0"/>
            </a:lvl6pPr>
            <a:lvl7pPr>
              <a:defRPr lang="nb-NO" noProof="0" dirty="0" smtClean="0"/>
            </a:lvl7pPr>
            <a:lvl8pPr>
              <a:defRPr lang="nb-NO" noProof="0" dirty="0" smtClean="0"/>
            </a:lvl8pPr>
            <a:lvl9pPr>
              <a:defRPr lang="nb-NO" noProof="0" dirty="0" smtClean="0"/>
            </a:lvl9pPr>
          </a:lstStyle>
          <a:p>
            <a:pPr lvl="0"/>
            <a:r>
              <a:rPr lang="nb-NO" noProof="0" dirty="0"/>
              <a:t>Klikk for å legge til tekst                                 Trykk ENTER og deretter TAB for å vise neste tekststil                                                       Trykk SHIFT+TAB for å vise forrige tekststil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CE32B2-1ADB-686F-2ADA-2DFE1DCCDAB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184900" y="1703705"/>
            <a:ext cx="2643188" cy="2091600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 smtClean="0"/>
            </a:lvl2pPr>
            <a:lvl3pPr>
              <a:defRPr lang="nb-NO" noProof="0" dirty="0" smtClean="0"/>
            </a:lvl3pPr>
            <a:lvl4pPr>
              <a:defRPr lang="nb-NO" noProof="0" dirty="0" smtClean="0"/>
            </a:lvl4pPr>
            <a:lvl5pPr>
              <a:defRPr lang="nb-NO" noProof="0" dirty="0" smtClean="0"/>
            </a:lvl5pPr>
            <a:lvl6pPr>
              <a:defRPr lang="nb-NO" noProof="0" dirty="0" smtClean="0"/>
            </a:lvl6pPr>
            <a:lvl7pPr>
              <a:defRPr lang="nb-NO" noProof="0" dirty="0" smtClean="0"/>
            </a:lvl7pPr>
            <a:lvl8pPr>
              <a:defRPr lang="nb-NO" noProof="0" dirty="0" smtClean="0"/>
            </a:lvl8pPr>
            <a:lvl9pPr>
              <a:spcBef>
                <a:spcPts val="600"/>
              </a:spcBef>
              <a:spcAft>
                <a:spcPts val="600"/>
              </a:spcAft>
              <a:defRPr lang="nb-NO" sz="8800" b="0" noProof="0" dirty="0" smtClean="0"/>
            </a:lvl9pPr>
          </a:lstStyle>
          <a:p>
            <a:pPr lvl="0"/>
            <a:r>
              <a:rPr lang="nb-NO" noProof="0" dirty="0"/>
              <a:t>Klikk for å legge til tekst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5940D5-6C05-2E55-FD41-07FAADCF5F6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84900" y="4082097"/>
            <a:ext cx="2643188" cy="2090103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 smtClean="0"/>
            </a:lvl2pPr>
            <a:lvl3pPr>
              <a:defRPr lang="nb-NO" noProof="0" dirty="0" smtClean="0"/>
            </a:lvl3pPr>
            <a:lvl4pPr>
              <a:defRPr lang="nb-NO" noProof="0" dirty="0" smtClean="0"/>
            </a:lvl4pPr>
            <a:lvl5pPr>
              <a:defRPr lang="nb-NO" noProof="0" dirty="0" smtClean="0"/>
            </a:lvl5pPr>
            <a:lvl6pPr>
              <a:defRPr lang="nb-NO" noProof="0" dirty="0" smtClean="0"/>
            </a:lvl6pPr>
            <a:lvl7pPr>
              <a:defRPr lang="nb-NO" noProof="0" dirty="0" smtClean="0"/>
            </a:lvl7pPr>
            <a:lvl8pPr>
              <a:defRPr lang="nb-NO" noProof="0" dirty="0" smtClean="0"/>
            </a:lvl8pPr>
            <a:lvl9pPr>
              <a:spcBef>
                <a:spcPts val="600"/>
              </a:spcBef>
              <a:spcAft>
                <a:spcPts val="600"/>
              </a:spcAft>
              <a:defRPr lang="nb-NO" sz="8800" b="0" noProof="0" dirty="0" smtClean="0"/>
            </a:lvl9pPr>
          </a:lstStyle>
          <a:p>
            <a:pPr lvl="0"/>
            <a:r>
              <a:rPr lang="nb-NO" noProof="0" dirty="0"/>
              <a:t>Klikk for å legge til teks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85CA86-CC53-BA43-9719-3AA7AD8ABC07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007476" y="1703705"/>
            <a:ext cx="2643187" cy="2091600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 smtClean="0"/>
            </a:lvl2pPr>
            <a:lvl3pPr>
              <a:defRPr lang="nb-NO" noProof="0" dirty="0" smtClean="0"/>
            </a:lvl3pPr>
            <a:lvl4pPr>
              <a:defRPr lang="nb-NO" noProof="0" dirty="0" smtClean="0"/>
            </a:lvl4pPr>
            <a:lvl5pPr>
              <a:defRPr lang="nb-NO" noProof="0" dirty="0" smtClean="0"/>
            </a:lvl5pPr>
            <a:lvl6pPr>
              <a:defRPr lang="nb-NO" noProof="0" dirty="0" smtClean="0"/>
            </a:lvl6pPr>
            <a:lvl7pPr>
              <a:defRPr lang="nb-NO" noProof="0" dirty="0" smtClean="0"/>
            </a:lvl7pPr>
            <a:lvl8pPr>
              <a:defRPr lang="nb-NO" noProof="0" dirty="0" smtClean="0"/>
            </a:lvl8pPr>
            <a:lvl9pPr>
              <a:spcBef>
                <a:spcPts val="600"/>
              </a:spcBef>
              <a:spcAft>
                <a:spcPts val="600"/>
              </a:spcAft>
              <a:defRPr lang="nb-NO" sz="8800" b="0" noProof="0" dirty="0" smtClean="0"/>
            </a:lvl9pPr>
          </a:lstStyle>
          <a:p>
            <a:pPr lvl="0"/>
            <a:r>
              <a:rPr lang="nb-NO" noProof="0" dirty="0"/>
              <a:t>Klikk for å legge til tekst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E4F04B-2256-8F1A-BB93-0050F44F9DF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007476" y="4082097"/>
            <a:ext cx="2643187" cy="2090103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 smtClean="0"/>
            </a:lvl2pPr>
            <a:lvl3pPr>
              <a:defRPr lang="nb-NO" noProof="0" dirty="0" smtClean="0"/>
            </a:lvl3pPr>
            <a:lvl4pPr>
              <a:defRPr lang="nb-NO" noProof="0" dirty="0" smtClean="0"/>
            </a:lvl4pPr>
            <a:lvl5pPr>
              <a:defRPr lang="nb-NO" noProof="0" dirty="0" smtClean="0"/>
            </a:lvl5pPr>
            <a:lvl6pPr>
              <a:defRPr lang="nb-NO" noProof="0" dirty="0" smtClean="0"/>
            </a:lvl6pPr>
            <a:lvl7pPr>
              <a:defRPr lang="nb-NO" noProof="0" dirty="0" smtClean="0"/>
            </a:lvl7pPr>
            <a:lvl8pPr>
              <a:defRPr lang="nb-NO" noProof="0" dirty="0" smtClean="0"/>
            </a:lvl8pPr>
            <a:lvl9pPr>
              <a:spcBef>
                <a:spcPts val="600"/>
              </a:spcBef>
              <a:spcAft>
                <a:spcPts val="600"/>
              </a:spcAft>
              <a:defRPr lang="nb-NO" sz="8800" b="0" noProof="0" dirty="0" smtClean="0"/>
            </a:lvl9pPr>
          </a:lstStyle>
          <a:p>
            <a:pPr lvl="0"/>
            <a:r>
              <a:rPr lang="nb-NO" noProof="0" dirty="0"/>
              <a:t>Klikk for å legge til teks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1401E84-7682-11A8-1D8E-712CB3045D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F95EB6F-8358-4ACE-A3E0-25D8698EE2CE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2033E07-E129-E677-ACD0-9C4357660E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EB19E41-495F-F99E-7702-D56B9DB3D4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887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sidebilde mør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6" hidden="1">
            <a:extLst>
              <a:ext uri="{FF2B5EF4-FFF2-40B4-BE49-F238E27FC236}">
                <a16:creationId xmlns:a16="http://schemas.microsoft.com/office/drawing/2014/main" id="{1949DFBA-9B7D-47DE-58EA-92AD77227C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35B90-32A1-4A03-8A83-E4EA439440A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8" name="Footer Placeholder 8" hidden="1">
            <a:extLst>
              <a:ext uri="{FF2B5EF4-FFF2-40B4-BE49-F238E27FC236}">
                <a16:creationId xmlns:a16="http://schemas.microsoft.com/office/drawing/2014/main" id="{CC3953EB-78C9-DA85-3AE2-2C6420AEC1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37602A64-D8DF-4F50-E92B-0610C85133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lIns="5508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mørkt bilde</a:t>
            </a:r>
          </a:p>
        </p:txBody>
      </p:sp>
      <p:sp>
        <p:nvSpPr>
          <p:cNvPr id="22" name="Text Placeholder logo">
            <a:extLst>
              <a:ext uri="{FF2B5EF4-FFF2-40B4-BE49-F238E27FC236}">
                <a16:creationId xmlns:a16="http://schemas.microsoft.com/office/drawing/2014/main" id="{80742A26-E2A3-F522-6EC4-18A472B1A8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39068" y="6351337"/>
            <a:ext cx="714349" cy="14882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9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3" name="Tittel">
            <a:extLst>
              <a:ext uri="{FF2B5EF4-FFF2-40B4-BE49-F238E27FC236}">
                <a16:creationId xmlns:a16="http://schemas.microsoft.com/office/drawing/2014/main" id="{444333E5-E6C6-91B4-1A20-3FC272C0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39750"/>
            <a:ext cx="5093408" cy="5792223"/>
          </a:xfrm>
          <a:custGeom>
            <a:avLst/>
            <a:gdLst>
              <a:gd name="connsiteX0" fmla="*/ 199082 w 5093408"/>
              <a:gd name="connsiteY0" fmla="*/ 0 h 5792223"/>
              <a:gd name="connsiteX1" fmla="*/ 4894326 w 5093408"/>
              <a:gd name="connsiteY1" fmla="*/ 0 h 5792223"/>
              <a:gd name="connsiteX2" fmla="*/ 5093408 w 5093408"/>
              <a:gd name="connsiteY2" fmla="*/ 199082 h 5792223"/>
              <a:gd name="connsiteX3" fmla="*/ 5093408 w 5093408"/>
              <a:gd name="connsiteY3" fmla="*/ 4730250 h 5792223"/>
              <a:gd name="connsiteX4" fmla="*/ 4139971 w 5093408"/>
              <a:gd name="connsiteY4" fmla="*/ 5786791 h 5792223"/>
              <a:gd name="connsiteX5" fmla="*/ 4032394 w 5093408"/>
              <a:gd name="connsiteY5" fmla="*/ 5792223 h 5792223"/>
              <a:gd name="connsiteX6" fmla="*/ 198830 w 5093408"/>
              <a:gd name="connsiteY6" fmla="*/ 5792223 h 5792223"/>
              <a:gd name="connsiteX7" fmla="*/ 121599 w 5093408"/>
              <a:gd name="connsiteY7" fmla="*/ 5776627 h 5792223"/>
              <a:gd name="connsiteX8" fmla="*/ 0 w 5093408"/>
              <a:gd name="connsiteY8" fmla="*/ 5593192 h 5792223"/>
              <a:gd name="connsiteX9" fmla="*/ 0 w 5093408"/>
              <a:gd name="connsiteY9" fmla="*/ 199082 h 5792223"/>
              <a:gd name="connsiteX10" fmla="*/ 199082 w 5093408"/>
              <a:gd name="connsiteY10" fmla="*/ 0 h 579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3408" h="5792223">
                <a:moveTo>
                  <a:pt x="199082" y="0"/>
                </a:moveTo>
                <a:lnTo>
                  <a:pt x="4894326" y="0"/>
                </a:lnTo>
                <a:cubicBezTo>
                  <a:pt x="5004256" y="0"/>
                  <a:pt x="5093408" y="89153"/>
                  <a:pt x="5093408" y="199082"/>
                </a:cubicBezTo>
                <a:lnTo>
                  <a:pt x="5093408" y="4730250"/>
                </a:lnTo>
                <a:cubicBezTo>
                  <a:pt x="5093408" y="5280135"/>
                  <a:pt x="4675506" y="5732405"/>
                  <a:pt x="4139971" y="5786791"/>
                </a:cubicBezTo>
                <a:lnTo>
                  <a:pt x="4032394" y="5792223"/>
                </a:lnTo>
                <a:lnTo>
                  <a:pt x="198830" y="5792223"/>
                </a:lnTo>
                <a:lnTo>
                  <a:pt x="121599" y="5776627"/>
                </a:lnTo>
                <a:cubicBezTo>
                  <a:pt x="50149" y="5746400"/>
                  <a:pt x="0" y="5675640"/>
                  <a:pt x="0" y="5593192"/>
                </a:cubicBezTo>
                <a:lnTo>
                  <a:pt x="0" y="199082"/>
                </a:lnTo>
                <a:cubicBezTo>
                  <a:pt x="0" y="89153"/>
                  <a:pt x="89153" y="0"/>
                  <a:pt x="19908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304000" rIns="1080000" bIns="72000">
            <a:noAutofit/>
          </a:bodyPr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05860F2-B9D5-3F9E-F0F9-165F191F5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50" y="81018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2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</p:spTree>
    <p:extLst>
      <p:ext uri="{BB962C8B-B14F-4D97-AF65-F5344CB8AC3E}">
        <p14:creationId xmlns:p14="http://schemas.microsoft.com/office/powerpoint/2010/main" val="246688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sidebilde ly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6" hidden="1">
            <a:extLst>
              <a:ext uri="{FF2B5EF4-FFF2-40B4-BE49-F238E27FC236}">
                <a16:creationId xmlns:a16="http://schemas.microsoft.com/office/drawing/2014/main" id="{1949DFBA-9B7D-47DE-58EA-92AD77227C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35B90-32A1-4A03-8A83-E4EA439440A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8" name="Footer Placeholder 8" hidden="1">
            <a:extLst>
              <a:ext uri="{FF2B5EF4-FFF2-40B4-BE49-F238E27FC236}">
                <a16:creationId xmlns:a16="http://schemas.microsoft.com/office/drawing/2014/main" id="{CC3953EB-78C9-DA85-3AE2-2C6420AEC1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37602A64-D8DF-4F50-E92B-0610C85133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lIns="5292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lyst bilde</a:t>
            </a:r>
          </a:p>
        </p:txBody>
      </p:sp>
      <p:sp>
        <p:nvSpPr>
          <p:cNvPr id="22" name="Text Placeholder logo">
            <a:extLst>
              <a:ext uri="{FF2B5EF4-FFF2-40B4-BE49-F238E27FC236}">
                <a16:creationId xmlns:a16="http://schemas.microsoft.com/office/drawing/2014/main" id="{80742A26-E2A3-F522-6EC4-18A472B1A8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39068" y="6351337"/>
            <a:ext cx="714349" cy="14882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9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3" name="Tittel">
            <a:extLst>
              <a:ext uri="{FF2B5EF4-FFF2-40B4-BE49-F238E27FC236}">
                <a16:creationId xmlns:a16="http://schemas.microsoft.com/office/drawing/2014/main" id="{444333E5-E6C6-91B4-1A20-3FC272C0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39750"/>
            <a:ext cx="5093408" cy="5792223"/>
          </a:xfrm>
          <a:custGeom>
            <a:avLst/>
            <a:gdLst>
              <a:gd name="connsiteX0" fmla="*/ 199082 w 5093408"/>
              <a:gd name="connsiteY0" fmla="*/ 0 h 5792223"/>
              <a:gd name="connsiteX1" fmla="*/ 4894326 w 5093408"/>
              <a:gd name="connsiteY1" fmla="*/ 0 h 5792223"/>
              <a:gd name="connsiteX2" fmla="*/ 5093408 w 5093408"/>
              <a:gd name="connsiteY2" fmla="*/ 199082 h 5792223"/>
              <a:gd name="connsiteX3" fmla="*/ 5093408 w 5093408"/>
              <a:gd name="connsiteY3" fmla="*/ 4730250 h 5792223"/>
              <a:gd name="connsiteX4" fmla="*/ 4139971 w 5093408"/>
              <a:gd name="connsiteY4" fmla="*/ 5786791 h 5792223"/>
              <a:gd name="connsiteX5" fmla="*/ 4032394 w 5093408"/>
              <a:gd name="connsiteY5" fmla="*/ 5792223 h 5792223"/>
              <a:gd name="connsiteX6" fmla="*/ 198830 w 5093408"/>
              <a:gd name="connsiteY6" fmla="*/ 5792223 h 5792223"/>
              <a:gd name="connsiteX7" fmla="*/ 121599 w 5093408"/>
              <a:gd name="connsiteY7" fmla="*/ 5776627 h 5792223"/>
              <a:gd name="connsiteX8" fmla="*/ 0 w 5093408"/>
              <a:gd name="connsiteY8" fmla="*/ 5593192 h 5792223"/>
              <a:gd name="connsiteX9" fmla="*/ 0 w 5093408"/>
              <a:gd name="connsiteY9" fmla="*/ 199082 h 5792223"/>
              <a:gd name="connsiteX10" fmla="*/ 199082 w 5093408"/>
              <a:gd name="connsiteY10" fmla="*/ 0 h 579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3408" h="5792223">
                <a:moveTo>
                  <a:pt x="199082" y="0"/>
                </a:moveTo>
                <a:lnTo>
                  <a:pt x="4894326" y="0"/>
                </a:lnTo>
                <a:cubicBezTo>
                  <a:pt x="5004256" y="0"/>
                  <a:pt x="5093408" y="89153"/>
                  <a:pt x="5093408" y="199082"/>
                </a:cubicBezTo>
                <a:lnTo>
                  <a:pt x="5093408" y="4730250"/>
                </a:lnTo>
                <a:cubicBezTo>
                  <a:pt x="5093408" y="5280135"/>
                  <a:pt x="4675506" y="5732405"/>
                  <a:pt x="4139971" y="5786791"/>
                </a:cubicBezTo>
                <a:lnTo>
                  <a:pt x="4032394" y="5792223"/>
                </a:lnTo>
                <a:lnTo>
                  <a:pt x="198830" y="5792223"/>
                </a:lnTo>
                <a:lnTo>
                  <a:pt x="121599" y="5776627"/>
                </a:lnTo>
                <a:cubicBezTo>
                  <a:pt x="50149" y="5746400"/>
                  <a:pt x="0" y="5675640"/>
                  <a:pt x="0" y="5593192"/>
                </a:cubicBezTo>
                <a:lnTo>
                  <a:pt x="0" y="199082"/>
                </a:lnTo>
                <a:cubicBezTo>
                  <a:pt x="0" y="89153"/>
                  <a:pt x="89153" y="0"/>
                  <a:pt x="19908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304000" rIns="1080000" bIns="72000">
            <a:noAutofit/>
          </a:bodyPr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05860F2-B9D5-3F9E-F0F9-165F191F5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50" y="81018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2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</p:spTree>
    <p:extLst>
      <p:ext uri="{BB962C8B-B14F-4D97-AF65-F5344CB8AC3E}">
        <p14:creationId xmlns:p14="http://schemas.microsoft.com/office/powerpoint/2010/main" val="4469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sidebilde mør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5508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mørkt bilde</a:t>
            </a:r>
          </a:p>
        </p:txBody>
      </p:sp>
      <p:sp>
        <p:nvSpPr>
          <p:cNvPr id="22" name="Text Placeholder logo">
            <a:extLst>
              <a:ext uri="{FF2B5EF4-FFF2-40B4-BE49-F238E27FC236}">
                <a16:creationId xmlns:a16="http://schemas.microsoft.com/office/drawing/2014/main" id="{80742A26-E2A3-F522-6EC4-18A472B1A8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39068" y="6351337"/>
            <a:ext cx="714349" cy="14882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9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DB1C1C-52E8-595B-C3E2-88C123FF748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540000" y="539750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13" name="Tittel">
            <a:extLst>
              <a:ext uri="{FF2B5EF4-FFF2-40B4-BE49-F238E27FC236}">
                <a16:creationId xmlns:a16="http://schemas.microsoft.com/office/drawing/2014/main" id="{444333E5-E6C6-91B4-1A20-3FC272C0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813538"/>
            <a:ext cx="5093408" cy="23879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lnSpc>
                <a:spcPct val="95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8050B-31BD-CA44-20CD-3976D50092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1" y="5201512"/>
            <a:ext cx="5093408" cy="9706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Klikk for å legge til en tekst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5ECB4-2CE3-96AB-1ECE-85190C690A40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95EB6F-8358-4ACE-A3E0-25D8698EE2CE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BE1DF-33D2-1C20-0111-9240B66A08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E53C7-7581-84D6-4CDD-B58DAF44174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100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sidebilde ly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5292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lyst bilde</a:t>
            </a:r>
          </a:p>
        </p:txBody>
      </p:sp>
      <p:sp>
        <p:nvSpPr>
          <p:cNvPr id="22" name="Text Placeholder logo">
            <a:extLst>
              <a:ext uri="{FF2B5EF4-FFF2-40B4-BE49-F238E27FC236}">
                <a16:creationId xmlns:a16="http://schemas.microsoft.com/office/drawing/2014/main" id="{80742A26-E2A3-F522-6EC4-18A472B1A8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39068" y="6351337"/>
            <a:ext cx="714349" cy="14882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9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E4FB89-386D-39F5-5837-3E41122D5D9F}"/>
              </a:ext>
            </a:extLst>
          </p:cNvPr>
          <p:cNvSpPr>
            <a:spLocks noGrp="1"/>
          </p:cNvSpPr>
          <p:nvPr>
            <p:ph type="subTitle" idx="27" hasCustomPrompt="1"/>
          </p:nvPr>
        </p:nvSpPr>
        <p:spPr>
          <a:xfrm>
            <a:off x="540000" y="53975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accent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13" name="Tittel">
            <a:extLst>
              <a:ext uri="{FF2B5EF4-FFF2-40B4-BE49-F238E27FC236}">
                <a16:creationId xmlns:a16="http://schemas.microsoft.com/office/drawing/2014/main" id="{444333E5-E6C6-91B4-1A20-3FC272C0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813538"/>
            <a:ext cx="5093408" cy="23879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lnSpc>
                <a:spcPct val="95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8050B-31BD-CA44-20CD-3976D50092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1" y="5201512"/>
            <a:ext cx="5093408" cy="9706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Klikk for å legge til en tekst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D1E33-FFE5-F02E-42B7-D26E6ECF8A5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F95EB6F-8358-4ACE-A3E0-25D8698EE2CE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A2269-C6E8-9761-A2BB-3D32131BCD6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90EDD-BFC6-9EAD-B0D4-B2BB7736AC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90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35B90-32A1-4A03-8A83-E4EA439440A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Grafik bund højre">
            <a:extLst>
              <a:ext uri="{FF2B5EF4-FFF2-40B4-BE49-F238E27FC236}">
                <a16:creationId xmlns:a16="http://schemas.microsoft.com/office/drawing/2014/main" id="{0EDB98B3-A926-5260-2A4E-B4EEF6556165}"/>
              </a:ext>
            </a:extLst>
          </p:cNvPr>
          <p:cNvSpPr/>
          <p:nvPr/>
        </p:nvSpPr>
        <p:spPr>
          <a:xfrm>
            <a:off x="10591801" y="4307714"/>
            <a:ext cx="1604517" cy="2550286"/>
          </a:xfrm>
          <a:custGeom>
            <a:avLst/>
            <a:gdLst>
              <a:gd name="connsiteX0" fmla="*/ 1604518 w 1604517"/>
              <a:gd name="connsiteY0" fmla="*/ 2550287 h 2550286"/>
              <a:gd name="connsiteX1" fmla="*/ 1604518 w 1604517"/>
              <a:gd name="connsiteY1" fmla="*/ 0 h 2550286"/>
              <a:gd name="connsiteX2" fmla="*/ 210312 w 1604517"/>
              <a:gd name="connsiteY2" fmla="*/ 1085596 h 2550286"/>
              <a:gd name="connsiteX3" fmla="*/ 0 w 1604517"/>
              <a:gd name="connsiteY3" fmla="*/ 1449959 h 2550286"/>
              <a:gd name="connsiteX4" fmla="*/ 0 w 1604517"/>
              <a:gd name="connsiteY4" fmla="*/ 2550287 h 2550286"/>
              <a:gd name="connsiteX5" fmla="*/ 1604518 w 1604517"/>
              <a:gd name="connsiteY5" fmla="*/ 2550287 h 25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517" h="2550286">
                <a:moveTo>
                  <a:pt x="1604518" y="2550287"/>
                </a:moveTo>
                <a:lnTo>
                  <a:pt x="1604518" y="0"/>
                </a:lnTo>
                <a:lnTo>
                  <a:pt x="210312" y="1085596"/>
                </a:lnTo>
                <a:cubicBezTo>
                  <a:pt x="79121" y="1192530"/>
                  <a:pt x="0" y="1279525"/>
                  <a:pt x="0" y="1449959"/>
                </a:cubicBezTo>
                <a:lnTo>
                  <a:pt x="0" y="2550287"/>
                </a:lnTo>
                <a:lnTo>
                  <a:pt x="1604518" y="2550287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22" name="Grafik top venstre">
            <a:extLst>
              <a:ext uri="{FF2B5EF4-FFF2-40B4-BE49-F238E27FC236}">
                <a16:creationId xmlns:a16="http://schemas.microsoft.com/office/drawing/2014/main" id="{663C59CA-8474-F666-EC22-6EC6CEF6DEF4}"/>
              </a:ext>
            </a:extLst>
          </p:cNvPr>
          <p:cNvSpPr/>
          <p:nvPr/>
        </p:nvSpPr>
        <p:spPr>
          <a:xfrm>
            <a:off x="-1" y="-1"/>
            <a:ext cx="3007218" cy="1984225"/>
          </a:xfrm>
          <a:custGeom>
            <a:avLst/>
            <a:gdLst>
              <a:gd name="connsiteX0" fmla="*/ 0 w 3007218"/>
              <a:gd name="connsiteY0" fmla="*/ 0 h 1984225"/>
              <a:gd name="connsiteX1" fmla="*/ 0 w 3007218"/>
              <a:gd name="connsiteY1" fmla="*/ 1701432 h 1984225"/>
              <a:gd name="connsiteX2" fmla="*/ 2310774 w 3007218"/>
              <a:gd name="connsiteY2" fmla="*/ 1980899 h 1984225"/>
              <a:gd name="connsiteX3" fmla="*/ 2811554 w 3007218"/>
              <a:gd name="connsiteY3" fmla="*/ 1591855 h 1984225"/>
              <a:gd name="connsiteX4" fmla="*/ 3007219 w 3007218"/>
              <a:gd name="connsiteY4" fmla="*/ 0 h 1984225"/>
              <a:gd name="connsiteX5" fmla="*/ 0 w 3007218"/>
              <a:gd name="connsiteY5" fmla="*/ 0 h 19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218" h="1984225">
                <a:moveTo>
                  <a:pt x="0" y="0"/>
                </a:moveTo>
                <a:lnTo>
                  <a:pt x="0" y="1701432"/>
                </a:lnTo>
                <a:lnTo>
                  <a:pt x="2310774" y="1980899"/>
                </a:lnTo>
                <a:cubicBezTo>
                  <a:pt x="2557355" y="2010738"/>
                  <a:pt x="2781461" y="1836531"/>
                  <a:pt x="2811554" y="1591855"/>
                </a:cubicBezTo>
                <a:lnTo>
                  <a:pt x="30072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" name="Billede top højre">
            <a:extLst>
              <a:ext uri="{FF2B5EF4-FFF2-40B4-BE49-F238E27FC236}">
                <a16:creationId xmlns:a16="http://schemas.microsoft.com/office/drawing/2014/main" id="{6C0DECAB-071C-6BD1-6C7B-9A6D7B4686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0001" y="0"/>
            <a:ext cx="4840601" cy="3387056"/>
          </a:xfrm>
          <a:custGeom>
            <a:avLst/>
            <a:gdLst>
              <a:gd name="connsiteX0" fmla="*/ 685997 w 4840601"/>
              <a:gd name="connsiteY0" fmla="*/ 0 h 3387056"/>
              <a:gd name="connsiteX1" fmla="*/ 4840601 w 4840601"/>
              <a:gd name="connsiteY1" fmla="*/ 0 h 3387056"/>
              <a:gd name="connsiteX2" fmla="*/ 4840601 w 4840601"/>
              <a:gd name="connsiteY2" fmla="*/ 1387666 h 3387056"/>
              <a:gd name="connsiteX3" fmla="*/ 1435773 w 4840601"/>
              <a:gd name="connsiteY3" fmla="*/ 3353461 h 3387056"/>
              <a:gd name="connsiteX4" fmla="*/ 1093625 w 4840601"/>
              <a:gd name="connsiteY4" fmla="*/ 3261790 h 3387056"/>
              <a:gd name="connsiteX5" fmla="*/ 151223 w 4840601"/>
              <a:gd name="connsiteY5" fmla="*/ 1629496 h 3387056"/>
              <a:gd name="connsiteX6" fmla="*/ 6464 w 4840601"/>
              <a:gd name="connsiteY6" fmla="*/ 1199033 h 3387056"/>
              <a:gd name="connsiteX7" fmla="*/ 0 w 4840601"/>
              <a:gd name="connsiteY7" fmla="*/ 1112654 h 3387056"/>
              <a:gd name="connsiteX8" fmla="*/ 0 w 4840601"/>
              <a:gd name="connsiteY8" fmla="*/ 1006910 h 3387056"/>
              <a:gd name="connsiteX9" fmla="*/ 644 w 4840601"/>
              <a:gd name="connsiteY9" fmla="*/ 978058 h 3387056"/>
              <a:gd name="connsiteX10" fmla="*/ 569786 w 4840601"/>
              <a:gd name="connsiteY10" fmla="*/ 67133 h 338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0601" h="3387056">
                <a:moveTo>
                  <a:pt x="685997" y="0"/>
                </a:moveTo>
                <a:lnTo>
                  <a:pt x="4840601" y="0"/>
                </a:lnTo>
                <a:lnTo>
                  <a:pt x="4840601" y="1387666"/>
                </a:lnTo>
                <a:lnTo>
                  <a:pt x="1435773" y="3353461"/>
                </a:lnTo>
                <a:cubicBezTo>
                  <a:pt x="1316002" y="3422629"/>
                  <a:pt x="1162792" y="3381560"/>
                  <a:pt x="1093625" y="3261790"/>
                </a:cubicBezTo>
                <a:lnTo>
                  <a:pt x="151223" y="1629496"/>
                </a:lnTo>
                <a:cubicBezTo>
                  <a:pt x="72266" y="1492751"/>
                  <a:pt x="24761" y="1346470"/>
                  <a:pt x="6464" y="1199033"/>
                </a:cubicBezTo>
                <a:lnTo>
                  <a:pt x="0" y="1112654"/>
                </a:lnTo>
                <a:lnTo>
                  <a:pt x="0" y="1006910"/>
                </a:lnTo>
                <a:lnTo>
                  <a:pt x="644" y="978058"/>
                </a:lnTo>
                <a:cubicBezTo>
                  <a:pt x="26518" y="611812"/>
                  <a:pt x="227924" y="264526"/>
                  <a:pt x="569786" y="671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1188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4E9366C-D6C0-EE9B-3146-95975E34638E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539750"/>
            <a:ext cx="1628414" cy="3392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2924175"/>
            <a:ext cx="7346951" cy="1396521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latin typeface="+mn-lt"/>
              </a:defRPr>
            </a:lvl9pPr>
          </a:lstStyle>
          <a:p>
            <a:r>
              <a:rPr lang="nb-NO" dirty="0"/>
              <a:t>Klikk for å legge til en dato /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4589132"/>
            <a:ext cx="7346950" cy="1583068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5513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6" hidden="1">
            <a:extLst>
              <a:ext uri="{FF2B5EF4-FFF2-40B4-BE49-F238E27FC236}">
                <a16:creationId xmlns:a16="http://schemas.microsoft.com/office/drawing/2014/main" id="{BDD84EFC-194C-A247-EEAF-3E70D3742D09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805680-C2EC-4161-B38B-16C49F9ECB7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32" name="Footer Placeholder 8" hidden="1">
            <a:extLst>
              <a:ext uri="{FF2B5EF4-FFF2-40B4-BE49-F238E27FC236}">
                <a16:creationId xmlns:a16="http://schemas.microsoft.com/office/drawing/2014/main" id="{4F64A1B0-2B98-FDB3-F20E-0E911AA724E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33" name="Slide Number Placeholder 10" hidden="1">
            <a:extLst>
              <a:ext uri="{FF2B5EF4-FFF2-40B4-BE49-F238E27FC236}">
                <a16:creationId xmlns:a16="http://schemas.microsoft.com/office/drawing/2014/main" id="{372B7641-62E4-A9D6-8CAA-BF00838F8AD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 bund venstre">
            <a:extLst>
              <a:ext uri="{FF2B5EF4-FFF2-40B4-BE49-F238E27FC236}">
                <a16:creationId xmlns:a16="http://schemas.microsoft.com/office/drawing/2014/main" id="{48365106-00A9-C873-D400-5FC5166C8694}"/>
              </a:ext>
            </a:extLst>
          </p:cNvPr>
          <p:cNvSpPr/>
          <p:nvPr/>
        </p:nvSpPr>
        <p:spPr>
          <a:xfrm>
            <a:off x="0" y="4318113"/>
            <a:ext cx="3442098" cy="2539887"/>
          </a:xfrm>
          <a:custGeom>
            <a:avLst/>
            <a:gdLst>
              <a:gd name="connsiteX0" fmla="*/ 3442098 w 3442098"/>
              <a:gd name="connsiteY0" fmla="*/ 2539888 h 2539887"/>
              <a:gd name="connsiteX1" fmla="*/ 2673473 w 3442098"/>
              <a:gd name="connsiteY1" fmla="*/ 181715 h 2539887"/>
              <a:gd name="connsiteX2" fmla="*/ 2341584 w 3442098"/>
              <a:gd name="connsiteY2" fmla="*/ 13048 h 2539887"/>
              <a:gd name="connsiteX3" fmla="*/ 0 w 3442098"/>
              <a:gd name="connsiteY3" fmla="*/ 776228 h 2539887"/>
              <a:gd name="connsiteX4" fmla="*/ 0 w 3442098"/>
              <a:gd name="connsiteY4" fmla="*/ 2539888 h 2539887"/>
              <a:gd name="connsiteX5" fmla="*/ 3442098 w 3442098"/>
              <a:gd name="connsiteY5" fmla="*/ 2539888 h 25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2098" h="2539887">
                <a:moveTo>
                  <a:pt x="3442098" y="2539888"/>
                </a:moveTo>
                <a:lnTo>
                  <a:pt x="2673473" y="181715"/>
                </a:lnTo>
                <a:cubicBezTo>
                  <a:pt x="2628394" y="43439"/>
                  <a:pt x="2479861" y="-32031"/>
                  <a:pt x="2341584" y="13048"/>
                </a:cubicBezTo>
                <a:lnTo>
                  <a:pt x="0" y="776228"/>
                </a:lnTo>
                <a:lnTo>
                  <a:pt x="0" y="2539888"/>
                </a:lnTo>
                <a:lnTo>
                  <a:pt x="3442098" y="2539888"/>
                </a:lnTo>
                <a:close/>
              </a:path>
            </a:pathLst>
          </a:custGeom>
          <a:solidFill>
            <a:schemeClr val="accent2"/>
          </a:solidFill>
          <a:ln w="12642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5" name="Grafik bund højre">
            <a:extLst>
              <a:ext uri="{FF2B5EF4-FFF2-40B4-BE49-F238E27FC236}">
                <a16:creationId xmlns:a16="http://schemas.microsoft.com/office/drawing/2014/main" id="{E25812B9-3BFE-E9FE-AC61-8477EC77BAB4}"/>
              </a:ext>
            </a:extLst>
          </p:cNvPr>
          <p:cNvSpPr/>
          <p:nvPr/>
        </p:nvSpPr>
        <p:spPr>
          <a:xfrm>
            <a:off x="10651166" y="4942413"/>
            <a:ext cx="1540834" cy="1915587"/>
          </a:xfrm>
          <a:custGeom>
            <a:avLst/>
            <a:gdLst>
              <a:gd name="connsiteX0" fmla="*/ 1540835 w 1540834"/>
              <a:gd name="connsiteY0" fmla="*/ 1915587 h 1915587"/>
              <a:gd name="connsiteX1" fmla="*/ 1540835 w 1540834"/>
              <a:gd name="connsiteY1" fmla="*/ 0 h 1915587"/>
              <a:gd name="connsiteX2" fmla="*/ 221953 w 1540834"/>
              <a:gd name="connsiteY2" fmla="*/ 1026248 h 1915587"/>
              <a:gd name="connsiteX3" fmla="*/ 0 w 1540834"/>
              <a:gd name="connsiteY3" fmla="*/ 1410662 h 1915587"/>
              <a:gd name="connsiteX4" fmla="*/ 0 w 1540834"/>
              <a:gd name="connsiteY4" fmla="*/ 1915587 h 1915587"/>
              <a:gd name="connsiteX5" fmla="*/ 1540835 w 1540834"/>
              <a:gd name="connsiteY5" fmla="*/ 1915587 h 191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0834" h="1915587">
                <a:moveTo>
                  <a:pt x="1540835" y="1915587"/>
                </a:moveTo>
                <a:lnTo>
                  <a:pt x="1540835" y="0"/>
                </a:lnTo>
                <a:lnTo>
                  <a:pt x="221953" y="1026248"/>
                </a:lnTo>
                <a:cubicBezTo>
                  <a:pt x="83519" y="1139132"/>
                  <a:pt x="0" y="1230786"/>
                  <a:pt x="0" y="1410662"/>
                </a:cubicBezTo>
                <a:lnTo>
                  <a:pt x="0" y="1915587"/>
                </a:lnTo>
                <a:lnTo>
                  <a:pt x="1540835" y="1915587"/>
                </a:lnTo>
                <a:close/>
              </a:path>
            </a:pathLst>
          </a:custGeom>
          <a:solidFill>
            <a:schemeClr val="accent1"/>
          </a:solidFill>
          <a:ln w="12674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Grafik top højre">
            <a:extLst>
              <a:ext uri="{FF2B5EF4-FFF2-40B4-BE49-F238E27FC236}">
                <a16:creationId xmlns:a16="http://schemas.microsoft.com/office/drawing/2014/main" id="{60553E0C-4074-5DE4-DEA7-F908693C5C72}"/>
              </a:ext>
            </a:extLst>
          </p:cNvPr>
          <p:cNvSpPr/>
          <p:nvPr/>
        </p:nvSpPr>
        <p:spPr>
          <a:xfrm>
            <a:off x="10717825" y="0"/>
            <a:ext cx="1474175" cy="1369597"/>
          </a:xfrm>
          <a:custGeom>
            <a:avLst/>
            <a:gdLst>
              <a:gd name="connsiteX0" fmla="*/ 1474175 w 1474175"/>
              <a:gd name="connsiteY0" fmla="*/ 0 h 1369597"/>
              <a:gd name="connsiteX1" fmla="*/ 197532 w 1474175"/>
              <a:gd name="connsiteY1" fmla="*/ 0 h 1369597"/>
              <a:gd name="connsiteX2" fmla="*/ 9078 w 1474175"/>
              <a:gd name="connsiteY2" fmla="*/ 703007 h 1369597"/>
              <a:gd name="connsiteX3" fmla="*/ 196258 w 1474175"/>
              <a:gd name="connsiteY3" fmla="*/ 1027198 h 1369597"/>
              <a:gd name="connsiteX4" fmla="*/ 1474175 w 1474175"/>
              <a:gd name="connsiteY4" fmla="*/ 1369597 h 1369597"/>
              <a:gd name="connsiteX5" fmla="*/ 1474175 w 1474175"/>
              <a:gd name="connsiteY5" fmla="*/ 0 h 13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175" h="1369597">
                <a:moveTo>
                  <a:pt x="1474175" y="0"/>
                </a:moveTo>
                <a:lnTo>
                  <a:pt x="197532" y="0"/>
                </a:lnTo>
                <a:lnTo>
                  <a:pt x="9078" y="703007"/>
                </a:lnTo>
                <a:cubicBezTo>
                  <a:pt x="-28740" y="844220"/>
                  <a:pt x="55046" y="989380"/>
                  <a:pt x="196258" y="1027198"/>
                </a:cubicBezTo>
                <a:lnTo>
                  <a:pt x="1474175" y="1369597"/>
                </a:lnTo>
                <a:lnTo>
                  <a:pt x="1474175" y="0"/>
                </a:lnTo>
                <a:close/>
              </a:path>
            </a:pathLst>
          </a:custGeom>
          <a:solidFill>
            <a:schemeClr val="accent2">
              <a:alpha val="63000"/>
            </a:schemeClr>
          </a:solidFill>
          <a:ln w="12727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C6CC013D-E15B-ABF0-E719-2C7EF39C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1435532-9F58-BECF-24DB-EECAFFCC0BE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496232" y="609600"/>
            <a:ext cx="1637776" cy="16377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846B66E-0903-A72E-0248-5FCB9494B32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6232" y="2614375"/>
            <a:ext cx="1637776" cy="16377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0BDB8C5-CF19-BF78-8DAB-DBB8E55CAFE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96232" y="4619149"/>
            <a:ext cx="1637776" cy="16377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708BDD-76C8-51D9-E486-FED739D4B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254672"/>
            <a:ext cx="4524125" cy="1220469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F40D25B-4061-8E97-A54E-C6695446D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7177" y="912633"/>
            <a:ext cx="2391686" cy="288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9pPr>
          </a:lstStyle>
          <a:p>
            <a:pPr lvl="0"/>
            <a:r>
              <a:rPr lang="nb-NO" dirty="0"/>
              <a:t>Klikk og legg til navn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3DE77C7-E3BF-C86E-9967-8F71976AB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7177" y="1384294"/>
            <a:ext cx="2391686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1" i="0" smtClean="0">
                <a:effectLst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9pPr>
          </a:lstStyle>
          <a:p>
            <a:pPr lvl="0"/>
            <a:r>
              <a:rPr lang="nb-NO" dirty="0"/>
              <a:t>Klikk og legg til e-post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9F54FF7-D3C2-0472-D1E4-7B7F7D0D6E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7177" y="1698725"/>
            <a:ext cx="2391686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0" i="0" smtClean="0">
                <a:effectLst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9pPr>
          </a:lstStyle>
          <a:p>
            <a:pPr lvl="0"/>
            <a:r>
              <a:rPr lang="nb-NO" dirty="0"/>
              <a:t>Klikk og legg til </a:t>
            </a:r>
            <a:r>
              <a:rPr lang="nb-NO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jobbtittel</a:t>
            </a:r>
            <a:endParaRPr lang="nb-NO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5F23AE7-C49F-AD07-454B-D6B41100D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7177" y="2924704"/>
            <a:ext cx="2391686" cy="288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9pPr>
          </a:lstStyle>
          <a:p>
            <a:pPr lvl="0"/>
            <a:r>
              <a:rPr lang="nb-NO" dirty="0"/>
              <a:t>Klikk og legg til navn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080BCA41-140A-5442-4BD0-76FB7D1D3E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7177" y="3396442"/>
            <a:ext cx="2391686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1" i="0" smtClean="0">
                <a:effectLst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9pPr>
          </a:lstStyle>
          <a:p>
            <a:pPr lvl="0"/>
            <a:r>
              <a:rPr lang="nb-NO" dirty="0"/>
              <a:t>Klikk og legg til e-post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FE032765-4B6B-35CA-BD2D-CDFBA8A76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7177" y="3712833"/>
            <a:ext cx="2391686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0" i="0" smtClean="0">
                <a:effectLst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9pPr>
          </a:lstStyle>
          <a:p>
            <a:pPr lvl="0"/>
            <a:r>
              <a:rPr lang="nb-NO" dirty="0"/>
              <a:t>Klikk og legg til </a:t>
            </a:r>
            <a:r>
              <a:rPr lang="nb-NO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jobbtittel</a:t>
            </a:r>
            <a:endParaRPr lang="nb-NO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F002E64-6675-B55C-E380-47C0E2CD8F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7177" y="4936774"/>
            <a:ext cx="2391686" cy="288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9pPr>
          </a:lstStyle>
          <a:p>
            <a:pPr lvl="0"/>
            <a:r>
              <a:rPr lang="nb-NO" dirty="0"/>
              <a:t>Klikk og legg til navn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9E13302-FEE0-4019-0BC4-8F7AA17B6B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7177" y="5408590"/>
            <a:ext cx="2391686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1" i="0" smtClean="0">
                <a:effectLst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9pPr>
          </a:lstStyle>
          <a:p>
            <a:pPr lvl="0"/>
            <a:r>
              <a:rPr lang="nb-NO" dirty="0"/>
              <a:t>Klikk og legg til e-post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4AE9985-35AB-8AA4-149E-23FED5F458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7177" y="5726940"/>
            <a:ext cx="2391686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0" i="0" smtClean="0">
                <a:effectLst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9pPr>
          </a:lstStyle>
          <a:p>
            <a:pPr lvl="0"/>
            <a:r>
              <a:rPr lang="nb-NO" dirty="0"/>
              <a:t>Klikk og legg til </a:t>
            </a:r>
            <a:r>
              <a:rPr lang="nb-NO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jobbtittel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2211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 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6" hidden="1">
            <a:extLst>
              <a:ext uri="{FF2B5EF4-FFF2-40B4-BE49-F238E27FC236}">
                <a16:creationId xmlns:a16="http://schemas.microsoft.com/office/drawing/2014/main" id="{39E52756-4FBA-FDA2-BABB-9D03401A19A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35B90-32A1-4A03-8A83-E4EA439440A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6" name="Footer Placeholder 8" hidden="1">
            <a:extLst>
              <a:ext uri="{FF2B5EF4-FFF2-40B4-BE49-F238E27FC236}">
                <a16:creationId xmlns:a16="http://schemas.microsoft.com/office/drawing/2014/main" id="{1F9FCC48-C2C4-3E87-E6CA-4B2ACA411F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7" name="Slide Number Placeholder 10" hidden="1">
            <a:extLst>
              <a:ext uri="{FF2B5EF4-FFF2-40B4-BE49-F238E27FC236}">
                <a16:creationId xmlns:a16="http://schemas.microsoft.com/office/drawing/2014/main" id="{59E287AA-422E-CDA9-9DF5-56388116C3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Baggrund">
            <a:extLst>
              <a:ext uri="{FF2B5EF4-FFF2-40B4-BE49-F238E27FC236}">
                <a16:creationId xmlns:a16="http://schemas.microsoft.com/office/drawing/2014/main" id="{F006D667-4C44-A00F-F7AD-9D97D1828B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4" name="Grafik bund venstre">
            <a:extLst>
              <a:ext uri="{FF2B5EF4-FFF2-40B4-BE49-F238E27FC236}">
                <a16:creationId xmlns:a16="http://schemas.microsoft.com/office/drawing/2014/main" id="{A502D76E-294B-01A6-68A1-68D9704CA9A8}"/>
              </a:ext>
            </a:extLst>
          </p:cNvPr>
          <p:cNvSpPr/>
          <p:nvPr/>
        </p:nvSpPr>
        <p:spPr>
          <a:xfrm>
            <a:off x="0" y="4759085"/>
            <a:ext cx="2774704" cy="2098915"/>
          </a:xfrm>
          <a:custGeom>
            <a:avLst/>
            <a:gdLst>
              <a:gd name="connsiteX0" fmla="*/ 2774704 w 2774704"/>
              <a:gd name="connsiteY0" fmla="*/ 2098915 h 2098915"/>
              <a:gd name="connsiteX1" fmla="*/ 2172609 w 2774704"/>
              <a:gd name="connsiteY1" fmla="*/ 231596 h 2098915"/>
              <a:gd name="connsiteX2" fmla="*/ 1752218 w 2774704"/>
              <a:gd name="connsiteY2" fmla="*/ 16209 h 2098915"/>
              <a:gd name="connsiteX3" fmla="*/ 0 w 2774704"/>
              <a:gd name="connsiteY3" fmla="*/ 581204 h 2098915"/>
              <a:gd name="connsiteX4" fmla="*/ 0 w 2774704"/>
              <a:gd name="connsiteY4" fmla="*/ 2098915 h 2098915"/>
              <a:gd name="connsiteX5" fmla="*/ 2774704 w 2774704"/>
              <a:gd name="connsiteY5" fmla="*/ 2098915 h 209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704" h="2098915">
                <a:moveTo>
                  <a:pt x="2774704" y="2098915"/>
                </a:moveTo>
                <a:lnTo>
                  <a:pt x="2172609" y="231596"/>
                </a:lnTo>
                <a:cubicBezTo>
                  <a:pt x="2116008" y="55969"/>
                  <a:pt x="1927719" y="-40392"/>
                  <a:pt x="1752218" y="16209"/>
                </a:cubicBezTo>
                <a:lnTo>
                  <a:pt x="0" y="581204"/>
                </a:lnTo>
                <a:lnTo>
                  <a:pt x="0" y="2098915"/>
                </a:lnTo>
                <a:lnTo>
                  <a:pt x="2774704" y="2098915"/>
                </a:lnTo>
                <a:close/>
              </a:path>
            </a:pathLst>
          </a:custGeom>
          <a:solidFill>
            <a:schemeClr val="accent2"/>
          </a:solidFill>
          <a:ln w="12657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Grafik top venstre">
            <a:extLst>
              <a:ext uri="{FF2B5EF4-FFF2-40B4-BE49-F238E27FC236}">
                <a16:creationId xmlns:a16="http://schemas.microsoft.com/office/drawing/2014/main" id="{0EB6CAA5-0EA3-0E48-3339-18C777052D5E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007218" cy="1984225"/>
          </a:xfrm>
          <a:custGeom>
            <a:avLst/>
            <a:gdLst>
              <a:gd name="connsiteX0" fmla="*/ 0 w 3007218"/>
              <a:gd name="connsiteY0" fmla="*/ 0 h 1984225"/>
              <a:gd name="connsiteX1" fmla="*/ 0 w 3007218"/>
              <a:gd name="connsiteY1" fmla="*/ 1701432 h 1984225"/>
              <a:gd name="connsiteX2" fmla="*/ 2310774 w 3007218"/>
              <a:gd name="connsiteY2" fmla="*/ 1980899 h 1984225"/>
              <a:gd name="connsiteX3" fmla="*/ 2811554 w 3007218"/>
              <a:gd name="connsiteY3" fmla="*/ 1591855 h 1984225"/>
              <a:gd name="connsiteX4" fmla="*/ 3007219 w 3007218"/>
              <a:gd name="connsiteY4" fmla="*/ 0 h 1984225"/>
              <a:gd name="connsiteX5" fmla="*/ 0 w 3007218"/>
              <a:gd name="connsiteY5" fmla="*/ 0 h 19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218" h="1984225">
                <a:moveTo>
                  <a:pt x="0" y="0"/>
                </a:moveTo>
                <a:lnTo>
                  <a:pt x="0" y="1701432"/>
                </a:lnTo>
                <a:lnTo>
                  <a:pt x="2310774" y="1980899"/>
                </a:lnTo>
                <a:cubicBezTo>
                  <a:pt x="2557355" y="2010738"/>
                  <a:pt x="2781461" y="1836531"/>
                  <a:pt x="2811554" y="1591855"/>
                </a:cubicBezTo>
                <a:lnTo>
                  <a:pt x="30072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Grafik top højre">
            <a:extLst>
              <a:ext uri="{FF2B5EF4-FFF2-40B4-BE49-F238E27FC236}">
                <a16:creationId xmlns:a16="http://schemas.microsoft.com/office/drawing/2014/main" id="{AA95EFA1-E928-C583-C1B6-824A19208A9B}"/>
              </a:ext>
            </a:extLst>
          </p:cNvPr>
          <p:cNvSpPr>
            <a:spLocks/>
          </p:cNvSpPr>
          <p:nvPr/>
        </p:nvSpPr>
        <p:spPr>
          <a:xfrm>
            <a:off x="8091171" y="0"/>
            <a:ext cx="4100829" cy="1833715"/>
          </a:xfrm>
          <a:custGeom>
            <a:avLst/>
            <a:gdLst>
              <a:gd name="connsiteX0" fmla="*/ 4100830 w 4100829"/>
              <a:gd name="connsiteY0" fmla="*/ 0 h 1833715"/>
              <a:gd name="connsiteX1" fmla="*/ 0 w 4100829"/>
              <a:gd name="connsiteY1" fmla="*/ 0 h 1833715"/>
              <a:gd name="connsiteX2" fmla="*/ 1565021 w 4100829"/>
              <a:gd name="connsiteY2" fmla="*/ 1682496 h 1833715"/>
              <a:gd name="connsiteX3" fmla="*/ 2123694 w 4100829"/>
              <a:gd name="connsiteY3" fmla="*/ 1783842 h 1833715"/>
              <a:gd name="connsiteX4" fmla="*/ 4100830 w 4100829"/>
              <a:gd name="connsiteY4" fmla="*/ 798322 h 1833715"/>
              <a:gd name="connsiteX5" fmla="*/ 4100830 w 4100829"/>
              <a:gd name="connsiteY5" fmla="*/ 0 h 18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0829" h="1833715">
                <a:moveTo>
                  <a:pt x="4100830" y="0"/>
                </a:moveTo>
                <a:lnTo>
                  <a:pt x="0" y="0"/>
                </a:lnTo>
                <a:lnTo>
                  <a:pt x="1565021" y="1682496"/>
                </a:lnTo>
                <a:cubicBezTo>
                  <a:pt x="1708150" y="1836420"/>
                  <a:pt x="1935607" y="1877695"/>
                  <a:pt x="2123694" y="1783842"/>
                </a:cubicBezTo>
                <a:lnTo>
                  <a:pt x="4100830" y="798322"/>
                </a:lnTo>
                <a:lnTo>
                  <a:pt x="4100830" y="0"/>
                </a:lnTo>
                <a:close/>
              </a:path>
            </a:pathLst>
          </a:custGeom>
          <a:solidFill>
            <a:schemeClr val="accent1"/>
          </a:solidFill>
          <a:ln w="1268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CAC539E1-9261-43A0-22FC-935D80C798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539750"/>
            <a:ext cx="1628414" cy="339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BFE8A-5585-57F3-06D4-5DFB81A77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3732" y="2526575"/>
            <a:ext cx="5824537" cy="1944664"/>
          </a:xfrm>
        </p:spPr>
        <p:txBody>
          <a:bodyPr anchor="ctr" anchorCtr="0"/>
          <a:lstStyle>
            <a:lvl1pPr algn="ctr">
              <a:defRPr sz="6600"/>
            </a:lvl1pPr>
          </a:lstStyle>
          <a:p>
            <a:r>
              <a:rPr lang="nb-NO" dirty="0"/>
              <a:t>Klikk for å legge til Takk!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D45E404E-6F74-2B8D-365C-31C9004E8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6592" y="5447913"/>
            <a:ext cx="1992883" cy="288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9pPr>
          </a:lstStyle>
          <a:p>
            <a:pPr lvl="0"/>
            <a:r>
              <a:rPr lang="nb-NO" dirty="0"/>
              <a:t>Klikk og legg til navn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5CBC40C-F2DF-05A6-73A0-8F3EDFC94F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6592" y="5919574"/>
            <a:ext cx="1992883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1" i="0" smtClean="0">
                <a:effectLst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9pPr>
          </a:lstStyle>
          <a:p>
            <a:pPr lvl="0"/>
            <a:r>
              <a:rPr lang="nb-NO" dirty="0"/>
              <a:t>Klikk og legg til e-post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6AEFF9-7278-2B1C-B456-379724EC62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76592" y="6234005"/>
            <a:ext cx="1992883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0" i="0" smtClean="0">
                <a:effectLst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9pPr>
          </a:lstStyle>
          <a:p>
            <a:pPr lvl="0"/>
            <a:r>
              <a:rPr lang="nb-NO" dirty="0"/>
              <a:t>Klikk og legg til </a:t>
            </a:r>
            <a:r>
              <a:rPr lang="nb-NO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jobbtittel</a:t>
            </a:r>
            <a:endParaRPr lang="nb-NO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E5DFA17-B618-8384-AEF3-9C7D75017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52275" y="5445876"/>
            <a:ext cx="1994400" cy="288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600" b="1">
                <a:latin typeface="+mn-lt"/>
              </a:defRPr>
            </a:lvl9pPr>
          </a:lstStyle>
          <a:p>
            <a:pPr lvl="0"/>
            <a:r>
              <a:rPr lang="nb-NO" dirty="0"/>
              <a:t>Klikk og legg til navn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4DC97EA-CDCC-28E6-234E-FACC1974CD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52275" y="5917614"/>
            <a:ext cx="1994400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1" i="0" smtClean="0">
                <a:effectLst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1">
                <a:latin typeface="+mn-lt"/>
              </a:defRPr>
            </a:lvl9pPr>
          </a:lstStyle>
          <a:p>
            <a:pPr lvl="0"/>
            <a:r>
              <a:rPr lang="nb-NO" dirty="0"/>
              <a:t>Klikk og legg til e-post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AC49AF7-89A0-9B5F-AFCF-8DFA165299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52275" y="6234005"/>
            <a:ext cx="1994400" cy="18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1000" b="0" i="0" smtClean="0">
                <a:effectLst/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3pPr>
            <a:lvl4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4pPr>
            <a:lvl5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6pPr>
            <a:lvl7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7pPr>
            <a:lvl8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8pPr>
            <a:lvl9pPr marL="0">
              <a:lnSpc>
                <a:spcPct val="100000"/>
              </a:lnSpc>
              <a:spcAft>
                <a:spcPts val="0"/>
              </a:spcAft>
              <a:buNone/>
              <a:defRPr sz="1000" b="0">
                <a:latin typeface="+mn-lt"/>
              </a:defRPr>
            </a:lvl9pPr>
          </a:lstStyle>
          <a:p>
            <a:pPr lvl="0"/>
            <a:r>
              <a:rPr lang="nb-NO" dirty="0"/>
              <a:t>Klikk og legg til </a:t>
            </a:r>
            <a:r>
              <a:rPr lang="nb-NO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jobbtittel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06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5B2E17B8-B241-945E-DD08-9DC9C080AA5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accent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7012D6-48ED-4B03-85DE-25086AAC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81A3-F902-493A-8298-E3BAFF002499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AB716-0309-754C-0B7E-73C48AD7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AA5-6588-9A37-5A5C-D63E7CD1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B4C6A-FC10-1448-1E27-DF64D124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631C-AA24-4C4F-A314-3815CE87C6E1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82B7-12B0-864B-83F7-D649A621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AA7C-CC91-E906-0AE1-7AD8B854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kervei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C9A407-CB16-3206-7E0F-9182FA80F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9903" y="3848759"/>
            <a:ext cx="1336985" cy="1774801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2" y="1378678"/>
            <a:ext cx="2772000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BILDER</a:t>
            </a:r>
            <a:endParaRPr lang="nb-NO" sz="1600" b="1" cap="all" baseline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På lysbilder med en bildeplassholder klikker du på ikonet og velger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Sett inn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for å søke etter bilde </a:t>
            </a:r>
            <a:b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</a:br>
            <a:endParaRPr kumimoji="0" lang="nb-NO" altLang="nb-NO" sz="9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Beskjær bildet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Klikk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Beskjær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 for å endre fokus/størrelse på bildet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TIPS: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Hvis du sletter bildet og setter inn et nytt, kan bildet ligge foran tekst og grafikk. Hvis dette skjer, høyreklikker du på bildet og velger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Plasser lengst bak</a:t>
            </a: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Farger</a:t>
            </a: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898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Bruk kun toppfargene i </a:t>
            </a:r>
            <a:r>
              <a:rPr lang="nb-NO" sz="900" b="1" i="0" dirty="0">
                <a:solidFill>
                  <a:schemeClr val="tx1"/>
                </a:solidFill>
                <a:effectLst/>
                <a:latin typeface="+mn-lt"/>
              </a:rPr>
              <a:t>Theme Colors</a:t>
            </a:r>
            <a:endParaRPr lang="nb-NO" altLang="da-DK" sz="898" b="0" kern="120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EEA595C0-4182-ADFE-46CB-F11F20818591}"/>
              </a:ext>
            </a:extLst>
          </p:cNvPr>
          <p:cNvSpPr/>
          <p:nvPr userDrawn="1"/>
        </p:nvSpPr>
        <p:spPr>
          <a:xfrm>
            <a:off x="4512074" y="4180792"/>
            <a:ext cx="1318313" cy="1894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b-NO" sz="1796" dirty="0" err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0EBC1F-CF85-89FD-1014-61F04226FB5E}"/>
              </a:ext>
            </a:extLst>
          </p:cNvPr>
          <p:cNvGrpSpPr/>
          <p:nvPr userDrawn="1"/>
        </p:nvGrpSpPr>
        <p:grpSpPr>
          <a:xfrm>
            <a:off x="4503952" y="4409497"/>
            <a:ext cx="1331702" cy="540227"/>
            <a:chOff x="4503952" y="4409497"/>
            <a:chExt cx="1331702" cy="540227"/>
          </a:xfrm>
        </p:grpSpPr>
        <p:cxnSp>
          <p:nvCxnSpPr>
            <p:cNvPr id="13" name="Straight Connector 52">
              <a:extLst>
                <a:ext uri="{FF2B5EF4-FFF2-40B4-BE49-F238E27FC236}">
                  <a16:creationId xmlns:a16="http://schemas.microsoft.com/office/drawing/2014/main" id="{21D74692-03A6-F0AA-2D5E-95B11D08C7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03952" y="4409497"/>
              <a:ext cx="1331702" cy="5402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3">
              <a:extLst>
                <a:ext uri="{FF2B5EF4-FFF2-40B4-BE49-F238E27FC236}">
                  <a16:creationId xmlns:a16="http://schemas.microsoft.com/office/drawing/2014/main" id="{36D16B90-C31D-4AD7-5507-9ABF84A799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9220" y="4415706"/>
              <a:ext cx="1316539" cy="5340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EC6B1C-1197-5A15-1919-75DF8BFF5BFF}"/>
              </a:ext>
            </a:extLst>
          </p:cNvPr>
          <p:cNvGrpSpPr/>
          <p:nvPr userDrawn="1"/>
        </p:nvGrpSpPr>
        <p:grpSpPr>
          <a:xfrm>
            <a:off x="4512075" y="5152538"/>
            <a:ext cx="1313684" cy="130832"/>
            <a:chOff x="4512075" y="5811446"/>
            <a:chExt cx="1313684" cy="130832"/>
          </a:xfrm>
        </p:grpSpPr>
        <p:cxnSp>
          <p:nvCxnSpPr>
            <p:cNvPr id="20" name="Straight Connector 54">
              <a:extLst>
                <a:ext uri="{FF2B5EF4-FFF2-40B4-BE49-F238E27FC236}">
                  <a16:creationId xmlns:a16="http://schemas.microsoft.com/office/drawing/2014/main" id="{7A74DA78-E8EF-C2F2-F3F4-D8398BFBD4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14959" y="5811446"/>
              <a:ext cx="1310799" cy="1308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5">
              <a:extLst>
                <a:ext uri="{FF2B5EF4-FFF2-40B4-BE49-F238E27FC236}">
                  <a16:creationId xmlns:a16="http://schemas.microsoft.com/office/drawing/2014/main" id="{ED93E303-EA00-7963-AA9E-8561EFEA81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12075" y="5811447"/>
              <a:ext cx="1313684" cy="1308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Bilde 52">
            <a:extLst>
              <a:ext uri="{FF2B5EF4-FFF2-40B4-BE49-F238E27FC236}">
                <a16:creationId xmlns:a16="http://schemas.microsoft.com/office/drawing/2014/main" id="{9F26C7AD-D7B8-28BD-D492-04C06E99DD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3590" y="2311176"/>
            <a:ext cx="361904" cy="52838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b-NO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OG TRIKS - DIN BRUKERVEILEDNING 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378678"/>
            <a:ext cx="2772000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Topptekst </a:t>
            </a:r>
            <a:b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og Bunntekst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Gjør dette som siste del av presentasjonen slik at endringene trer i kraft på alle lysbilder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Klikk </a:t>
            </a:r>
            <a:r>
              <a:rPr lang="nb-NO" sz="900" b="1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Topptekst og bunntekst </a:t>
            </a: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 Sett inn-fanen</a:t>
            </a:r>
            <a:b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(skriv inn hvilken som helst tekst i bunnteksten)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Velg </a:t>
            </a:r>
            <a:r>
              <a:rPr lang="nb-NO" sz="900" b="1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Bruk på alle </a:t>
            </a: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nb-NO" sz="900" b="1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Bruk</a:t>
            </a: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hvis det bare skal</a:t>
            </a:r>
            <a:b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nb-NO" sz="900" cap="none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være på ett enkelt lysbilde</a:t>
            </a:r>
            <a:endParaRPr lang="nb-NO" sz="1600" cap="all" baseline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STØTTELINJER</a:t>
            </a:r>
            <a:endParaRPr lang="nb-NO" sz="1600" b="1" cap="all" baseline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Klikk på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Visning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-fanen og merk av for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Støttelinjer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TIPS: Alt + F9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for rask visning av støttelinjer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Mac: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⌘ + alternativ + Ctrl + G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nb-NO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b-NO" altLang="da-DK" sz="1600" b="0" cap="all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KOPIER/LIM INnHOLD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Du har to alternativer når du kopierer gammelt innhold til den nye presentasjonen: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1. Beste praksis: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Lag et lysbilde i den nye presentasjonen og kopier ett innholdselement om gangen (kopier for eksempel all tekst fra én tekstboks)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2.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Eller kopier et helt lysbilde inn i den nye presentasjonen og velg deretter en passende oppsett. Når presentasjonen er klar, åpne en tom presentasjon (trykk Ctrl + N). Kopier alle lysbildene fra den nye presentasjonen, lim dem inn i den tomme presentasjonen. Dette vil sikre at det ikke er ekstra oppsett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0974CC2-F695-4412-B8D6-F6292DEB13E5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1" name="Bilde 50">
            <a:extLst>
              <a:ext uri="{FF2B5EF4-FFF2-40B4-BE49-F238E27FC236}">
                <a16:creationId xmlns:a16="http://schemas.microsoft.com/office/drawing/2014/main" id="{CF7E1E68-8177-992D-E8BE-780E82E7A8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5798" r="14806"/>
          <a:stretch/>
        </p:blipFill>
        <p:spPr>
          <a:xfrm>
            <a:off x="7413590" y="1756226"/>
            <a:ext cx="259078" cy="297143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E88ECB6E-DFDA-54F6-FB84-4D35BE9171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20692" y="2289462"/>
            <a:ext cx="528381" cy="57181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4460CCA-997D-9AED-BB0B-8B7231A95F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378678"/>
            <a:ext cx="27720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TYPOGRAFIER</a:t>
            </a:r>
            <a:endParaRPr lang="nb-NO" altLang="da-DK" sz="1600" b="0" cap="all" baseline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Bruk </a:t>
            </a: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 å gå videre i tekstnivåer. </a:t>
            </a:r>
            <a:b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Trykk </a:t>
            </a: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og deretter </a:t>
            </a: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 å gå </a:t>
            </a:r>
            <a:b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fra ett nivå til det neste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å gå tilbake i tekstnivåer, bruk </a:t>
            </a: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SHIFT+TAB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Øk</a:t>
            </a: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Reduser</a:t>
            </a: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listenivå brukes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TIPS: Bruk punkt-knappen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Fjern punkt for ren tekst. </a:t>
            </a:r>
            <a:b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Klikk på kuleknappen for å angi riktig kule igjen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b-NO" altLang="da-DK" sz="1600" b="0" cap="all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LYSBILDE</a:t>
            </a:r>
            <a:r>
              <a:rPr lang="nb-NO" sz="1600" cap="all" baseline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&amp; OPPSET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Klikk på menypunktet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Nytt lysbilde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i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Hjem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-fanen for å sette inn et nytt lysbilde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Endre Oppsett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Klikk på pilen ved siden av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Oppsett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 for å vise en rullegardinmeny med mulige lysbildeoppsett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Tilbakestill lysbildet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1.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Klikk på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Hjem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-knappen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2. 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Velg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Tilbakestill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 for å tilbakestille plassering, størrelse og formatering av plassholdere til oppsettets opprinnelige design i fanen </a:t>
            </a:r>
            <a:r>
              <a:rPr kumimoji="0" lang="nb-NO" altLang="nb-NO" sz="9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Hjem</a:t>
            </a:r>
            <a:r>
              <a:rPr kumimoji="0" lang="nb-NO" altLang="nb-N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b-NO" altLang="nb-NO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Bilde 25">
            <a:extLst>
              <a:ext uri="{FF2B5EF4-FFF2-40B4-BE49-F238E27FC236}">
                <a16:creationId xmlns:a16="http://schemas.microsoft.com/office/drawing/2014/main" id="{A5D97B6E-4750-32F7-A181-2AA901B6C2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95554" y="3408572"/>
            <a:ext cx="444149" cy="53880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Bilde 44">
            <a:extLst>
              <a:ext uri="{FF2B5EF4-FFF2-40B4-BE49-F238E27FC236}">
                <a16:creationId xmlns:a16="http://schemas.microsoft.com/office/drawing/2014/main" id="{B0FC2D40-64B1-199A-206D-4BB14AE705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3560" b="3560"/>
          <a:stretch>
            <a:fillRect/>
          </a:stretch>
        </p:blipFill>
        <p:spPr>
          <a:xfrm>
            <a:off x="3495554" y="2792880"/>
            <a:ext cx="369143" cy="21333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Bilde 40">
            <a:extLst>
              <a:ext uri="{FF2B5EF4-FFF2-40B4-BE49-F238E27FC236}">
                <a16:creationId xmlns:a16="http://schemas.microsoft.com/office/drawing/2014/main" id="{472640BF-BE1F-83CE-6962-3921B92424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95554" y="2141740"/>
            <a:ext cx="369143" cy="22438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Bilde 41">
            <a:extLst>
              <a:ext uri="{FF2B5EF4-FFF2-40B4-BE49-F238E27FC236}">
                <a16:creationId xmlns:a16="http://schemas.microsoft.com/office/drawing/2014/main" id="{E3C51380-CB21-CBD4-BFE2-4A5419FEA8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95554" y="4232399"/>
            <a:ext cx="600762" cy="231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Bilde 46">
            <a:extLst>
              <a:ext uri="{FF2B5EF4-FFF2-40B4-BE49-F238E27FC236}">
                <a16:creationId xmlns:a16="http://schemas.microsoft.com/office/drawing/2014/main" id="{12B44B1B-8E75-AAFE-6284-C5F6DC444FD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95554" y="4989826"/>
            <a:ext cx="629714" cy="20266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75235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Ikke bruk layout etter dette &gt;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A8C56E-4DA1-ECAA-0094-671CFD1C796B}"/>
              </a:ext>
            </a:extLst>
          </p:cNvPr>
          <p:cNvSpPr/>
          <p:nvPr userDrawn="1"/>
        </p:nvSpPr>
        <p:spPr bwMode="white">
          <a:xfrm>
            <a:off x="179400" y="180000"/>
            <a:ext cx="11833200" cy="64980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B8730-9D2B-3782-3FB9-587D5A1874F1}"/>
              </a:ext>
            </a:extLst>
          </p:cNvPr>
          <p:cNvSpPr txBox="1"/>
          <p:nvPr userDrawn="1"/>
        </p:nvSpPr>
        <p:spPr>
          <a:xfrm>
            <a:off x="424567" y="4072881"/>
            <a:ext cx="5239712" cy="254266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nb-NO" sz="18000" kern="1400" spc="-273" dirty="0">
                <a:solidFill>
                  <a:schemeClr val="bg1"/>
                </a:solidFill>
                <a:latin typeface="+mn-lt"/>
              </a:rPr>
              <a:t>dem</a:t>
            </a:r>
            <a:endParaRPr lang="nb-NO" sz="18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84B7C-99B7-DD33-CB4D-656015E92295}"/>
              </a:ext>
            </a:extLst>
          </p:cNvPr>
          <p:cNvSpPr txBox="1"/>
          <p:nvPr userDrawn="1"/>
        </p:nvSpPr>
        <p:spPr>
          <a:xfrm>
            <a:off x="422642" y="2046654"/>
            <a:ext cx="5239712" cy="275048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nb-NO" sz="18000" kern="1400" spc="-273" dirty="0">
                <a:solidFill>
                  <a:schemeClr val="bg1"/>
                </a:solidFill>
                <a:latin typeface="+mn-lt"/>
              </a:rPr>
              <a:t>bruk</a:t>
            </a:r>
            <a:endParaRPr lang="nb-NO" sz="18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AD249-FAAA-BDCD-2A99-1788F8238BA2}"/>
              </a:ext>
            </a:extLst>
          </p:cNvPr>
          <p:cNvSpPr txBox="1"/>
          <p:nvPr userDrawn="1"/>
        </p:nvSpPr>
        <p:spPr>
          <a:xfrm>
            <a:off x="422643" y="-25978"/>
            <a:ext cx="11143288" cy="253711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nb-NO" sz="18000" kern="1400" spc="-273" dirty="0">
                <a:solidFill>
                  <a:schemeClr val="bg1"/>
                </a:solidFill>
                <a:latin typeface="+mn-lt"/>
              </a:rPr>
              <a:t>Ikke</a:t>
            </a:r>
            <a:endParaRPr lang="nb-NO" sz="18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D7DC1-0155-592A-2F3C-8553950B1F6F}"/>
              </a:ext>
            </a:extLst>
          </p:cNvPr>
          <p:cNvSpPr txBox="1"/>
          <p:nvPr userDrawn="1"/>
        </p:nvSpPr>
        <p:spPr>
          <a:xfrm>
            <a:off x="6184899" y="4514153"/>
            <a:ext cx="5122197" cy="1735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Hvis du ser </a:t>
            </a:r>
            <a:r>
              <a:rPr lang="nb-NO" sz="1600" b="1" dirty="0">
                <a:solidFill>
                  <a:schemeClr val="bg1"/>
                </a:solidFill>
              </a:rPr>
              <a:t>andre layout etter dette</a:t>
            </a:r>
            <a:r>
              <a:rPr lang="nb-NO" sz="1600" dirty="0">
                <a:solidFill>
                  <a:schemeClr val="bg1"/>
                </a:solidFill>
              </a:rPr>
              <a:t>, ikke bruk dem. Disse layoutene </a:t>
            </a:r>
            <a:r>
              <a:rPr lang="nb-NO" sz="1600" b="1" dirty="0">
                <a:solidFill>
                  <a:schemeClr val="bg1"/>
                </a:solidFill>
              </a:rPr>
              <a:t>tilhører ikke </a:t>
            </a:r>
            <a:r>
              <a:rPr lang="nb-NO" sz="1600" dirty="0">
                <a:solidFill>
                  <a:schemeClr val="bg1"/>
                </a:solidFill>
              </a:rPr>
              <a:t>vår Corporate-mal. Pga PowerPoints standard Kopier/Lim inn-funksjonalitet kan resultere i flere uønskede layout. 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OPPMERKSOMHET! Layouter etter dette kan inneholde potensielt konfidensiell informasjon. </a:t>
            </a:r>
          </a:p>
        </p:txBody>
      </p:sp>
    </p:spTree>
    <p:extLst>
      <p:ext uri="{BB962C8B-B14F-4D97-AF65-F5344CB8AC3E}">
        <p14:creationId xmlns:p14="http://schemas.microsoft.com/office/powerpoint/2010/main" val="59169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45E7A3F5-CA81-42FE-1235-D5D71388185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805680-C2EC-4161-B38B-16C49F9ECB7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C4A98251-5730-5D83-D46F-859BECFCF7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324AF233-CD9E-84EB-048F-2D8BB5BC59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Grafik bund højre">
            <a:extLst>
              <a:ext uri="{FF2B5EF4-FFF2-40B4-BE49-F238E27FC236}">
                <a16:creationId xmlns:a16="http://schemas.microsoft.com/office/drawing/2014/main" id="{8559104E-DE08-CC91-5A43-94BAF3DE4D5D}"/>
              </a:ext>
            </a:extLst>
          </p:cNvPr>
          <p:cNvSpPr/>
          <p:nvPr/>
        </p:nvSpPr>
        <p:spPr>
          <a:xfrm>
            <a:off x="9234946" y="4821828"/>
            <a:ext cx="2957054" cy="2036172"/>
          </a:xfrm>
          <a:custGeom>
            <a:avLst/>
            <a:gdLst>
              <a:gd name="connsiteX0" fmla="*/ 2957054 w 2957054"/>
              <a:gd name="connsiteY0" fmla="*/ 2036173 h 2036172"/>
              <a:gd name="connsiteX1" fmla="*/ 2957054 w 2957054"/>
              <a:gd name="connsiteY1" fmla="*/ 393464 h 2036172"/>
              <a:gd name="connsiteX2" fmla="*/ 791480 w 2957054"/>
              <a:gd name="connsiteY2" fmla="*/ 6622 h 2036172"/>
              <a:gd name="connsiteX3" fmla="*/ 305990 w 2957054"/>
              <a:gd name="connsiteY3" fmla="*/ 341724 h 2036172"/>
              <a:gd name="connsiteX4" fmla="*/ 0 w 2957054"/>
              <a:gd name="connsiteY4" fmla="*/ 2036173 h 2036172"/>
              <a:gd name="connsiteX5" fmla="*/ 2957054 w 2957054"/>
              <a:gd name="connsiteY5" fmla="*/ 2036173 h 20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054" h="2036172">
                <a:moveTo>
                  <a:pt x="2957054" y="2036173"/>
                </a:moveTo>
                <a:lnTo>
                  <a:pt x="2957054" y="393464"/>
                </a:lnTo>
                <a:lnTo>
                  <a:pt x="791480" y="6622"/>
                </a:lnTo>
                <a:cubicBezTo>
                  <a:pt x="564181" y="-33931"/>
                  <a:pt x="346797" y="115950"/>
                  <a:pt x="305990" y="341724"/>
                </a:cubicBezTo>
                <a:lnTo>
                  <a:pt x="0" y="2036173"/>
                </a:lnTo>
                <a:lnTo>
                  <a:pt x="2957054" y="2036173"/>
                </a:lnTo>
                <a:close/>
              </a:path>
            </a:pathLst>
          </a:custGeom>
          <a:solidFill>
            <a:schemeClr val="accent1"/>
          </a:solidFill>
          <a:ln w="1267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Grafik top højre">
            <a:extLst>
              <a:ext uri="{FF2B5EF4-FFF2-40B4-BE49-F238E27FC236}">
                <a16:creationId xmlns:a16="http://schemas.microsoft.com/office/drawing/2014/main" id="{B4703644-19E6-2A8E-511D-495FC017586C}"/>
              </a:ext>
            </a:extLst>
          </p:cNvPr>
          <p:cNvSpPr/>
          <p:nvPr/>
        </p:nvSpPr>
        <p:spPr>
          <a:xfrm>
            <a:off x="6762750" y="0"/>
            <a:ext cx="5426966" cy="2038815"/>
          </a:xfrm>
          <a:custGeom>
            <a:avLst/>
            <a:gdLst>
              <a:gd name="connsiteX0" fmla="*/ 5426967 w 5426966"/>
              <a:gd name="connsiteY0" fmla="*/ 0 h 2038815"/>
              <a:gd name="connsiteX1" fmla="*/ 0 w 5426966"/>
              <a:gd name="connsiteY1" fmla="*/ 0 h 2038815"/>
              <a:gd name="connsiteX2" fmla="*/ 1011769 w 5426966"/>
              <a:gd name="connsiteY2" fmla="*/ 1811314 h 2038815"/>
              <a:gd name="connsiteX3" fmla="*/ 1497357 w 5426966"/>
              <a:gd name="connsiteY3" fmla="*/ 2027850 h 2038815"/>
              <a:gd name="connsiteX4" fmla="*/ 5426967 w 5426966"/>
              <a:gd name="connsiteY4" fmla="*/ 1138620 h 2038815"/>
              <a:gd name="connsiteX5" fmla="*/ 5426967 w 5426966"/>
              <a:gd name="connsiteY5" fmla="*/ 0 h 203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966" h="2038815">
                <a:moveTo>
                  <a:pt x="5426967" y="0"/>
                </a:moveTo>
                <a:lnTo>
                  <a:pt x="0" y="0"/>
                </a:lnTo>
                <a:lnTo>
                  <a:pt x="1011769" y="1811314"/>
                </a:lnTo>
                <a:cubicBezTo>
                  <a:pt x="1107795" y="1983198"/>
                  <a:pt x="1305430" y="2071233"/>
                  <a:pt x="1497357" y="2027850"/>
                </a:cubicBezTo>
                <a:lnTo>
                  <a:pt x="5426967" y="1138620"/>
                </a:lnTo>
                <a:lnTo>
                  <a:pt x="5426967" y="0"/>
                </a:lnTo>
                <a:close/>
              </a:path>
            </a:pathLst>
          </a:custGeom>
          <a:solidFill>
            <a:schemeClr val="accent2"/>
          </a:solid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Grafik top venstre">
            <a:extLst>
              <a:ext uri="{FF2B5EF4-FFF2-40B4-BE49-F238E27FC236}">
                <a16:creationId xmlns:a16="http://schemas.microsoft.com/office/drawing/2014/main" id="{6CC960FE-ADAE-A884-7DEA-40D6F8C03FAF}"/>
              </a:ext>
            </a:extLst>
          </p:cNvPr>
          <p:cNvSpPr/>
          <p:nvPr/>
        </p:nvSpPr>
        <p:spPr>
          <a:xfrm>
            <a:off x="-1" y="0"/>
            <a:ext cx="1979605" cy="1095518"/>
          </a:xfrm>
          <a:custGeom>
            <a:avLst/>
            <a:gdLst>
              <a:gd name="connsiteX0" fmla="*/ 0 w 1979605"/>
              <a:gd name="connsiteY0" fmla="*/ 0 h 1095518"/>
              <a:gd name="connsiteX1" fmla="*/ 0 w 1979605"/>
              <a:gd name="connsiteY1" fmla="*/ 1095519 h 1095518"/>
              <a:gd name="connsiteX2" fmla="*/ 1979606 w 1979605"/>
              <a:gd name="connsiteY2" fmla="*/ 0 h 1095518"/>
              <a:gd name="connsiteX3" fmla="*/ 0 w 1979605"/>
              <a:gd name="connsiteY3" fmla="*/ 0 h 10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605" h="1095518">
                <a:moveTo>
                  <a:pt x="0" y="0"/>
                </a:moveTo>
                <a:lnTo>
                  <a:pt x="0" y="1095519"/>
                </a:lnTo>
                <a:lnTo>
                  <a:pt x="1979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80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753A0B7-69C4-8019-0574-8222B5A7F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6852"/>
            <a:ext cx="6406900" cy="1297261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2656703"/>
            <a:ext cx="6406900" cy="351549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200"/>
              </a:spcBef>
              <a:defRPr lang="nb-NO" sz="2400" noProof="0" dirty="0"/>
            </a:lvl1pPr>
            <a:lvl2pPr>
              <a:defRPr lang="nb-NO" sz="2000" noProof="0" dirty="0"/>
            </a:lvl2pPr>
            <a:lvl3pPr>
              <a:defRPr lang="nb-NO" sz="1800" noProof="0" dirty="0"/>
            </a:lvl3pPr>
            <a:lvl4pPr>
              <a:spcBef>
                <a:spcPts val="600"/>
              </a:spcBef>
              <a:spcAft>
                <a:spcPts val="0"/>
              </a:spcAft>
              <a:defRPr lang="nb-NO" sz="2400" noProof="0" dirty="0"/>
            </a:lvl4pPr>
            <a:lvl5pPr>
              <a:defRPr lang="nb-NO" sz="2400" noProof="0" dirty="0"/>
            </a:lvl5pPr>
            <a:lvl6pPr>
              <a:defRPr lang="nb-NO" noProof="0" dirty="0"/>
            </a:lvl6pPr>
            <a:lvl7pPr>
              <a:defRPr lang="nb-NO" noProof="0" dirty="0"/>
            </a:lvl7pPr>
            <a:lvl8pPr>
              <a:defRPr lang="nb-NO" noProof="0" dirty="0"/>
            </a:lvl8pPr>
            <a:lvl9pPr>
              <a:defRPr lang="nb-NO" noProof="0" dirty="0"/>
            </a:lvl9pPr>
          </a:lstStyle>
          <a:p>
            <a:pPr lvl="0"/>
            <a:r>
              <a:rPr lang="nb-NO" noProof="0" dirty="0"/>
              <a:t>Klikk for å legge til tekst                                 Trykk ENTER og deretter TAB for å vise neste tekststil                                                 Trykk SHIFT+TAB for å vise forrige tekststil</a:t>
            </a:r>
          </a:p>
        </p:txBody>
      </p:sp>
    </p:spTree>
    <p:extLst>
      <p:ext uri="{BB962C8B-B14F-4D97-AF65-F5344CB8AC3E}">
        <p14:creationId xmlns:p14="http://schemas.microsoft.com/office/powerpoint/2010/main" val="170953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 userDrawn="1">
          <p15:clr>
            <a:srgbClr val="A4A3A4"/>
          </p15:clr>
        </p15:guide>
        <p15:guide id="2" orient="horz" pos="1673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45E7A3F5-CA81-42FE-1235-D5D71388185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805680-C2EC-4161-B38B-16C49F9ECB7B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C4A98251-5730-5D83-D46F-859BECFCF7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324AF233-CD9E-84EB-048F-2D8BB5BC59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Grafik bund højre">
            <a:extLst>
              <a:ext uri="{FF2B5EF4-FFF2-40B4-BE49-F238E27FC236}">
                <a16:creationId xmlns:a16="http://schemas.microsoft.com/office/drawing/2014/main" id="{8559104E-DE08-CC91-5A43-94BAF3DE4D5D}"/>
              </a:ext>
            </a:extLst>
          </p:cNvPr>
          <p:cNvSpPr/>
          <p:nvPr/>
        </p:nvSpPr>
        <p:spPr>
          <a:xfrm>
            <a:off x="9234946" y="4821828"/>
            <a:ext cx="2957054" cy="2036172"/>
          </a:xfrm>
          <a:custGeom>
            <a:avLst/>
            <a:gdLst>
              <a:gd name="connsiteX0" fmla="*/ 2957054 w 2957054"/>
              <a:gd name="connsiteY0" fmla="*/ 2036173 h 2036172"/>
              <a:gd name="connsiteX1" fmla="*/ 2957054 w 2957054"/>
              <a:gd name="connsiteY1" fmla="*/ 393464 h 2036172"/>
              <a:gd name="connsiteX2" fmla="*/ 791480 w 2957054"/>
              <a:gd name="connsiteY2" fmla="*/ 6622 h 2036172"/>
              <a:gd name="connsiteX3" fmla="*/ 305990 w 2957054"/>
              <a:gd name="connsiteY3" fmla="*/ 341724 h 2036172"/>
              <a:gd name="connsiteX4" fmla="*/ 0 w 2957054"/>
              <a:gd name="connsiteY4" fmla="*/ 2036173 h 2036172"/>
              <a:gd name="connsiteX5" fmla="*/ 2957054 w 2957054"/>
              <a:gd name="connsiteY5" fmla="*/ 2036173 h 20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054" h="2036172">
                <a:moveTo>
                  <a:pt x="2957054" y="2036173"/>
                </a:moveTo>
                <a:lnTo>
                  <a:pt x="2957054" y="393464"/>
                </a:lnTo>
                <a:lnTo>
                  <a:pt x="791480" y="6622"/>
                </a:lnTo>
                <a:cubicBezTo>
                  <a:pt x="564181" y="-33931"/>
                  <a:pt x="346797" y="115950"/>
                  <a:pt x="305990" y="341724"/>
                </a:cubicBezTo>
                <a:lnTo>
                  <a:pt x="0" y="2036173"/>
                </a:lnTo>
                <a:lnTo>
                  <a:pt x="2957054" y="2036173"/>
                </a:lnTo>
                <a:close/>
              </a:path>
            </a:pathLst>
          </a:custGeom>
          <a:solidFill>
            <a:schemeClr val="accent1"/>
          </a:solidFill>
          <a:ln w="1267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Grafik top venstre">
            <a:extLst>
              <a:ext uri="{FF2B5EF4-FFF2-40B4-BE49-F238E27FC236}">
                <a16:creationId xmlns:a16="http://schemas.microsoft.com/office/drawing/2014/main" id="{6CC960FE-ADAE-A884-7DEA-40D6F8C03FAF}"/>
              </a:ext>
            </a:extLst>
          </p:cNvPr>
          <p:cNvSpPr/>
          <p:nvPr/>
        </p:nvSpPr>
        <p:spPr>
          <a:xfrm>
            <a:off x="-1" y="0"/>
            <a:ext cx="1979605" cy="1095518"/>
          </a:xfrm>
          <a:custGeom>
            <a:avLst/>
            <a:gdLst>
              <a:gd name="connsiteX0" fmla="*/ 0 w 1979605"/>
              <a:gd name="connsiteY0" fmla="*/ 0 h 1095518"/>
              <a:gd name="connsiteX1" fmla="*/ 0 w 1979605"/>
              <a:gd name="connsiteY1" fmla="*/ 1095519 h 1095518"/>
              <a:gd name="connsiteX2" fmla="*/ 1979606 w 1979605"/>
              <a:gd name="connsiteY2" fmla="*/ 0 h 1095518"/>
              <a:gd name="connsiteX3" fmla="*/ 0 w 1979605"/>
              <a:gd name="connsiteY3" fmla="*/ 0 h 10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605" h="1095518">
                <a:moveTo>
                  <a:pt x="0" y="0"/>
                </a:moveTo>
                <a:lnTo>
                  <a:pt x="0" y="1095519"/>
                </a:lnTo>
                <a:lnTo>
                  <a:pt x="1979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80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753A0B7-69C4-8019-0574-8222B5A7F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18" name="Billede top højre">
            <a:extLst>
              <a:ext uri="{FF2B5EF4-FFF2-40B4-BE49-F238E27FC236}">
                <a16:creationId xmlns:a16="http://schemas.microsoft.com/office/drawing/2014/main" id="{6FC132B7-DAC5-1DBE-1810-E61500E639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8130" y="0"/>
            <a:ext cx="5183871" cy="3230922"/>
          </a:xfrm>
          <a:custGeom>
            <a:avLst/>
            <a:gdLst>
              <a:gd name="connsiteX0" fmla="*/ 374838 w 5183871"/>
              <a:gd name="connsiteY0" fmla="*/ 0 h 3230922"/>
              <a:gd name="connsiteX1" fmla="*/ 5183871 w 5183871"/>
              <a:gd name="connsiteY1" fmla="*/ 0 h 3230922"/>
              <a:gd name="connsiteX2" fmla="*/ 5183871 w 5183871"/>
              <a:gd name="connsiteY2" fmla="*/ 1074986 h 3230922"/>
              <a:gd name="connsiteX3" fmla="*/ 1388815 w 5183871"/>
              <a:gd name="connsiteY3" fmla="*/ 3187256 h 3230922"/>
              <a:gd name="connsiteX4" fmla="*/ 918699 w 5183871"/>
              <a:gd name="connsiteY4" fmla="*/ 3056194 h 3230922"/>
              <a:gd name="connsiteX5" fmla="*/ 241229 w 5183871"/>
              <a:gd name="connsiteY5" fmla="*/ 1858426 h 3230922"/>
              <a:gd name="connsiteX6" fmla="*/ 374838 w 5183871"/>
              <a:gd name="connsiteY6" fmla="*/ 0 h 32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3871" h="3230922">
                <a:moveTo>
                  <a:pt x="374838" y="0"/>
                </a:moveTo>
                <a:lnTo>
                  <a:pt x="5183871" y="0"/>
                </a:lnTo>
                <a:lnTo>
                  <a:pt x="5183871" y="1074986"/>
                </a:lnTo>
                <a:lnTo>
                  <a:pt x="1388815" y="3187256"/>
                </a:lnTo>
                <a:cubicBezTo>
                  <a:pt x="1222981" y="3279597"/>
                  <a:pt x="1011678" y="3220626"/>
                  <a:pt x="918699" y="3056194"/>
                </a:cubicBezTo>
                <a:lnTo>
                  <a:pt x="241229" y="1858426"/>
                </a:lnTo>
                <a:cubicBezTo>
                  <a:pt x="-129029" y="1204009"/>
                  <a:pt x="-64199" y="507307"/>
                  <a:pt x="3748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1188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356852"/>
            <a:ext cx="6406900" cy="1297261"/>
          </a:xfrm>
        </p:spPr>
        <p:txBody>
          <a:bodyPr/>
          <a:lstStyle/>
          <a:p>
            <a:r>
              <a:rPr lang="nb-NO" dirty="0"/>
              <a:t>Klikk for å legge til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2656703"/>
            <a:ext cx="6406900" cy="351549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200"/>
              </a:spcBef>
              <a:defRPr lang="nb-NO" sz="2400" noProof="0" dirty="0"/>
            </a:lvl1pPr>
            <a:lvl2pPr>
              <a:defRPr lang="nb-NO" sz="2000" noProof="0" dirty="0"/>
            </a:lvl2pPr>
            <a:lvl3pPr>
              <a:defRPr lang="nb-NO" sz="1800" noProof="0" dirty="0"/>
            </a:lvl3pPr>
            <a:lvl4pPr>
              <a:spcBef>
                <a:spcPts val="600"/>
              </a:spcBef>
              <a:spcAft>
                <a:spcPts val="0"/>
              </a:spcAft>
              <a:defRPr lang="nb-NO" sz="2400" noProof="0" dirty="0"/>
            </a:lvl4pPr>
            <a:lvl5pPr>
              <a:defRPr lang="nb-NO" sz="2400" noProof="0" dirty="0"/>
            </a:lvl5pPr>
            <a:lvl6pPr>
              <a:defRPr lang="nb-NO" noProof="0" dirty="0"/>
            </a:lvl6pPr>
            <a:lvl7pPr>
              <a:defRPr lang="nb-NO" noProof="0" dirty="0"/>
            </a:lvl7pPr>
            <a:lvl8pPr>
              <a:defRPr lang="nb-NO" noProof="0" dirty="0"/>
            </a:lvl8pPr>
            <a:lvl9pPr>
              <a:defRPr lang="nb-NO" noProof="0" dirty="0"/>
            </a:lvl9pPr>
          </a:lstStyle>
          <a:p>
            <a:pPr lvl="0"/>
            <a:r>
              <a:rPr lang="nb-NO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Klikk for å legge til et punkt på agendaen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1312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 userDrawn="1">
          <p15:clr>
            <a:srgbClr val="A4A3A4"/>
          </p15:clr>
        </p15:guide>
        <p15:guide id="2" orient="horz" pos="1673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tittel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757366-0678-4BAA-BBAB-44E66107E35C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Background"/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9" name="Grafik bund venstre">
            <a:extLst>
              <a:ext uri="{FF2B5EF4-FFF2-40B4-BE49-F238E27FC236}">
                <a16:creationId xmlns:a16="http://schemas.microsoft.com/office/drawing/2014/main" id="{982396F4-F9B5-CFC1-F8BC-060DEB7BE71B}"/>
              </a:ext>
            </a:extLst>
          </p:cNvPr>
          <p:cNvSpPr/>
          <p:nvPr/>
        </p:nvSpPr>
        <p:spPr>
          <a:xfrm>
            <a:off x="0" y="5392335"/>
            <a:ext cx="2837385" cy="1465665"/>
          </a:xfrm>
          <a:custGeom>
            <a:avLst/>
            <a:gdLst>
              <a:gd name="connsiteX0" fmla="*/ 2166577 w 2837385"/>
              <a:gd name="connsiteY0" fmla="*/ 636 h 1465665"/>
              <a:gd name="connsiteX1" fmla="*/ 2389581 w 2837385"/>
              <a:gd name="connsiteY1" fmla="*/ 171433 h 1465665"/>
              <a:gd name="connsiteX2" fmla="*/ 2837385 w 2837385"/>
              <a:gd name="connsiteY2" fmla="*/ 1465665 h 1465665"/>
              <a:gd name="connsiteX3" fmla="*/ 0 w 2837385"/>
              <a:gd name="connsiteY3" fmla="*/ 1465665 h 1465665"/>
              <a:gd name="connsiteX4" fmla="*/ 0 w 2837385"/>
              <a:gd name="connsiteY4" fmla="*/ 719244 h 1465665"/>
              <a:gd name="connsiteX5" fmla="*/ 2066607 w 2837385"/>
              <a:gd name="connsiteY5" fmla="*/ 13644 h 1465665"/>
              <a:gd name="connsiteX6" fmla="*/ 2166577 w 2837385"/>
              <a:gd name="connsiteY6" fmla="*/ 636 h 146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385" h="1465665">
                <a:moveTo>
                  <a:pt x="2166577" y="636"/>
                </a:moveTo>
                <a:cubicBezTo>
                  <a:pt x="2265327" y="7643"/>
                  <a:pt x="2355227" y="72166"/>
                  <a:pt x="2389581" y="171433"/>
                </a:cubicBezTo>
                <a:lnTo>
                  <a:pt x="2837385" y="1465665"/>
                </a:lnTo>
                <a:lnTo>
                  <a:pt x="0" y="1465665"/>
                </a:lnTo>
                <a:lnTo>
                  <a:pt x="0" y="719244"/>
                </a:lnTo>
                <a:lnTo>
                  <a:pt x="2066607" y="13644"/>
                </a:lnTo>
                <a:cubicBezTo>
                  <a:pt x="2099761" y="2355"/>
                  <a:pt x="2133661" y="-1701"/>
                  <a:pt x="2166577" y="636"/>
                </a:cubicBezTo>
                <a:close/>
              </a:path>
            </a:pathLst>
          </a:custGeom>
          <a:solidFill>
            <a:schemeClr val="accent2"/>
          </a:solidFill>
          <a:ln w="12969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Grafik top venstre">
            <a:extLst>
              <a:ext uri="{FF2B5EF4-FFF2-40B4-BE49-F238E27FC236}">
                <a16:creationId xmlns:a16="http://schemas.microsoft.com/office/drawing/2014/main" id="{308F3A9D-87B2-C7E7-F13A-A5A95CD5AFE6}"/>
              </a:ext>
            </a:extLst>
          </p:cNvPr>
          <p:cNvSpPr/>
          <p:nvPr/>
        </p:nvSpPr>
        <p:spPr>
          <a:xfrm>
            <a:off x="0" y="0"/>
            <a:ext cx="2478020" cy="2503805"/>
          </a:xfrm>
          <a:custGeom>
            <a:avLst/>
            <a:gdLst>
              <a:gd name="connsiteX0" fmla="*/ 0 w 2478020"/>
              <a:gd name="connsiteY0" fmla="*/ 2503806 h 2503805"/>
              <a:gd name="connsiteX1" fmla="*/ 2212446 w 2478020"/>
              <a:gd name="connsiteY1" fmla="*/ 1502460 h 2503805"/>
              <a:gd name="connsiteX2" fmla="*/ 2438092 w 2478020"/>
              <a:gd name="connsiteY2" fmla="*/ 911163 h 2503805"/>
              <a:gd name="connsiteX3" fmla="*/ 2022242 w 2478020"/>
              <a:gd name="connsiteY3" fmla="*/ 0 h 2503805"/>
              <a:gd name="connsiteX4" fmla="*/ 0 w 2478020"/>
              <a:gd name="connsiteY4" fmla="*/ 0 h 2503805"/>
              <a:gd name="connsiteX5" fmla="*/ 0 w 2478020"/>
              <a:gd name="connsiteY5" fmla="*/ 2503806 h 250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020" h="2503805">
                <a:moveTo>
                  <a:pt x="0" y="2503806"/>
                </a:moveTo>
                <a:lnTo>
                  <a:pt x="2212446" y="1502460"/>
                </a:lnTo>
                <a:cubicBezTo>
                  <a:pt x="2439353" y="1399790"/>
                  <a:pt x="2540383" y="1135170"/>
                  <a:pt x="2438092" y="911163"/>
                </a:cubicBezTo>
                <a:lnTo>
                  <a:pt x="2022242" y="0"/>
                </a:lnTo>
                <a:lnTo>
                  <a:pt x="0" y="0"/>
                </a:lnTo>
                <a:lnTo>
                  <a:pt x="0" y="2503806"/>
                </a:lnTo>
                <a:close/>
              </a:path>
            </a:pathLst>
          </a:custGeom>
          <a:solidFill>
            <a:schemeClr val="accent2"/>
          </a:solidFill>
          <a:ln w="12587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Grafik top højre">
            <a:extLst>
              <a:ext uri="{FF2B5EF4-FFF2-40B4-BE49-F238E27FC236}">
                <a16:creationId xmlns:a16="http://schemas.microsoft.com/office/drawing/2014/main" id="{B5C1B5F1-9866-7217-FE50-CD3F50B9D57E}"/>
              </a:ext>
            </a:extLst>
          </p:cNvPr>
          <p:cNvSpPr/>
          <p:nvPr/>
        </p:nvSpPr>
        <p:spPr>
          <a:xfrm>
            <a:off x="10186793" y="332770"/>
            <a:ext cx="2005207" cy="3829637"/>
          </a:xfrm>
          <a:custGeom>
            <a:avLst/>
            <a:gdLst>
              <a:gd name="connsiteX0" fmla="*/ 2005207 w 2005207"/>
              <a:gd name="connsiteY0" fmla="*/ 0 h 3829637"/>
              <a:gd name="connsiteX1" fmla="*/ 571217 w 2005207"/>
              <a:gd name="connsiteY1" fmla="*/ 822312 h 3829637"/>
              <a:gd name="connsiteX2" fmla="*/ 154431 w 2005207"/>
              <a:gd name="connsiteY2" fmla="*/ 2377998 h 3829637"/>
              <a:gd name="connsiteX3" fmla="*/ 925428 w 2005207"/>
              <a:gd name="connsiteY3" fmla="*/ 3704497 h 3829637"/>
              <a:gd name="connsiteX4" fmla="*/ 1268122 w 2005207"/>
              <a:gd name="connsiteY4" fmla="*/ 3796377 h 3829637"/>
              <a:gd name="connsiteX5" fmla="*/ 2005207 w 2005207"/>
              <a:gd name="connsiteY5" fmla="*/ 3373704 h 3829637"/>
              <a:gd name="connsiteX6" fmla="*/ 2005207 w 2005207"/>
              <a:gd name="connsiteY6" fmla="*/ 0 h 382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5207" h="3829637">
                <a:moveTo>
                  <a:pt x="2005207" y="0"/>
                </a:moveTo>
                <a:lnTo>
                  <a:pt x="571217" y="822312"/>
                </a:lnTo>
                <a:cubicBezTo>
                  <a:pt x="24033" y="1136213"/>
                  <a:pt x="-162542" y="1832606"/>
                  <a:pt x="154431" y="2377998"/>
                </a:cubicBezTo>
                <a:lnTo>
                  <a:pt x="925428" y="3704497"/>
                </a:lnTo>
                <a:cubicBezTo>
                  <a:pt x="994785" y="3823890"/>
                  <a:pt x="1148217" y="3865095"/>
                  <a:pt x="1268122" y="3796377"/>
                </a:cubicBezTo>
                <a:lnTo>
                  <a:pt x="2005207" y="3373704"/>
                </a:lnTo>
                <a:lnTo>
                  <a:pt x="2005207" y="0"/>
                </a:lnTo>
                <a:close/>
              </a:path>
            </a:pathLst>
          </a:custGeom>
          <a:solidFill>
            <a:schemeClr val="accent2"/>
          </a:solidFill>
          <a:ln w="127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796E5CA1-0D2B-7618-9A8E-56AFDD698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2733" y="1703388"/>
            <a:ext cx="6586535" cy="3554411"/>
          </a:xfrm>
        </p:spPr>
        <p:txBody>
          <a:bodyPr tIns="108000" anchor="t" anchorCtr="0"/>
          <a:lstStyle>
            <a:lvl1pPr algn="ctr">
              <a:defRPr sz="8800" b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legge til kapitteltittel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2733" y="6053405"/>
            <a:ext cx="6586535" cy="472273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2pPr>
            <a:lvl3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3pPr>
            <a:lvl4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4pPr>
            <a:lvl5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5pPr>
            <a:lvl6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6pPr>
            <a:lvl7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7pPr>
            <a:lvl8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8pPr>
            <a:lvl9pPr marL="0" indent="0" algn="ctr">
              <a:spcAft>
                <a:spcPts val="600"/>
              </a:spcAft>
              <a:buFont typeface="Arial" panose="020B0604020202020204" pitchFamily="34" charset="0"/>
              <a:buNone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nb-NO" dirty="0"/>
              <a:t>Klikk for å legge til en beskrivelse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1B1948-8904-ACF0-D3B7-C0B4B0E66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02733" y="974542"/>
            <a:ext cx="6586535" cy="728846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4pPr>
            <a:lvl5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6pPr>
            <a:lvl7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7pPr>
            <a:lvl8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8pPr>
            <a:lvl9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nb-NO" dirty="0"/>
              <a:t>Klikk for å legge til tall</a:t>
            </a:r>
          </a:p>
        </p:txBody>
      </p:sp>
    </p:spTree>
    <p:extLst>
      <p:ext uri="{BB962C8B-B14F-4D97-AF65-F5344CB8AC3E}">
        <p14:creationId xmlns:p14="http://schemas.microsoft.com/office/powerpoint/2010/main" val="47399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tittel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757366-0678-4BAA-BBAB-44E66107E35C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9" name="Grafik bund venstre">
            <a:extLst>
              <a:ext uri="{FF2B5EF4-FFF2-40B4-BE49-F238E27FC236}">
                <a16:creationId xmlns:a16="http://schemas.microsoft.com/office/drawing/2014/main" id="{982396F4-F9B5-CFC1-F8BC-060DEB7BE71B}"/>
              </a:ext>
            </a:extLst>
          </p:cNvPr>
          <p:cNvSpPr/>
          <p:nvPr/>
        </p:nvSpPr>
        <p:spPr>
          <a:xfrm>
            <a:off x="0" y="5392335"/>
            <a:ext cx="2837385" cy="1465665"/>
          </a:xfrm>
          <a:custGeom>
            <a:avLst/>
            <a:gdLst>
              <a:gd name="connsiteX0" fmla="*/ 2166577 w 2837385"/>
              <a:gd name="connsiteY0" fmla="*/ 636 h 1465665"/>
              <a:gd name="connsiteX1" fmla="*/ 2389581 w 2837385"/>
              <a:gd name="connsiteY1" fmla="*/ 171433 h 1465665"/>
              <a:gd name="connsiteX2" fmla="*/ 2837385 w 2837385"/>
              <a:gd name="connsiteY2" fmla="*/ 1465665 h 1465665"/>
              <a:gd name="connsiteX3" fmla="*/ 0 w 2837385"/>
              <a:gd name="connsiteY3" fmla="*/ 1465665 h 1465665"/>
              <a:gd name="connsiteX4" fmla="*/ 0 w 2837385"/>
              <a:gd name="connsiteY4" fmla="*/ 719244 h 1465665"/>
              <a:gd name="connsiteX5" fmla="*/ 2066607 w 2837385"/>
              <a:gd name="connsiteY5" fmla="*/ 13644 h 1465665"/>
              <a:gd name="connsiteX6" fmla="*/ 2166577 w 2837385"/>
              <a:gd name="connsiteY6" fmla="*/ 636 h 146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385" h="1465665">
                <a:moveTo>
                  <a:pt x="2166577" y="636"/>
                </a:moveTo>
                <a:cubicBezTo>
                  <a:pt x="2265327" y="7643"/>
                  <a:pt x="2355227" y="72166"/>
                  <a:pt x="2389581" y="171433"/>
                </a:cubicBezTo>
                <a:lnTo>
                  <a:pt x="2837385" y="1465665"/>
                </a:lnTo>
                <a:lnTo>
                  <a:pt x="0" y="1465665"/>
                </a:lnTo>
                <a:lnTo>
                  <a:pt x="0" y="719244"/>
                </a:lnTo>
                <a:lnTo>
                  <a:pt x="2066607" y="13644"/>
                </a:lnTo>
                <a:cubicBezTo>
                  <a:pt x="2099761" y="2355"/>
                  <a:pt x="2133661" y="-1701"/>
                  <a:pt x="2166577" y="636"/>
                </a:cubicBezTo>
                <a:close/>
              </a:path>
            </a:pathLst>
          </a:custGeom>
          <a:solidFill>
            <a:schemeClr val="accent2"/>
          </a:solidFill>
          <a:ln w="12969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Grafik top venstre">
            <a:extLst>
              <a:ext uri="{FF2B5EF4-FFF2-40B4-BE49-F238E27FC236}">
                <a16:creationId xmlns:a16="http://schemas.microsoft.com/office/drawing/2014/main" id="{308F3A9D-87B2-C7E7-F13A-A5A95CD5AFE6}"/>
              </a:ext>
            </a:extLst>
          </p:cNvPr>
          <p:cNvSpPr/>
          <p:nvPr/>
        </p:nvSpPr>
        <p:spPr>
          <a:xfrm>
            <a:off x="0" y="0"/>
            <a:ext cx="2478020" cy="2503805"/>
          </a:xfrm>
          <a:custGeom>
            <a:avLst/>
            <a:gdLst>
              <a:gd name="connsiteX0" fmla="*/ 0 w 2478020"/>
              <a:gd name="connsiteY0" fmla="*/ 2503806 h 2503805"/>
              <a:gd name="connsiteX1" fmla="*/ 2212446 w 2478020"/>
              <a:gd name="connsiteY1" fmla="*/ 1502460 h 2503805"/>
              <a:gd name="connsiteX2" fmla="*/ 2438092 w 2478020"/>
              <a:gd name="connsiteY2" fmla="*/ 911163 h 2503805"/>
              <a:gd name="connsiteX3" fmla="*/ 2022242 w 2478020"/>
              <a:gd name="connsiteY3" fmla="*/ 0 h 2503805"/>
              <a:gd name="connsiteX4" fmla="*/ 0 w 2478020"/>
              <a:gd name="connsiteY4" fmla="*/ 0 h 2503805"/>
              <a:gd name="connsiteX5" fmla="*/ 0 w 2478020"/>
              <a:gd name="connsiteY5" fmla="*/ 2503806 h 250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020" h="2503805">
                <a:moveTo>
                  <a:pt x="0" y="2503806"/>
                </a:moveTo>
                <a:lnTo>
                  <a:pt x="2212446" y="1502460"/>
                </a:lnTo>
                <a:cubicBezTo>
                  <a:pt x="2439353" y="1399790"/>
                  <a:pt x="2540383" y="1135170"/>
                  <a:pt x="2438092" y="911163"/>
                </a:cubicBezTo>
                <a:lnTo>
                  <a:pt x="2022242" y="0"/>
                </a:lnTo>
                <a:lnTo>
                  <a:pt x="0" y="0"/>
                </a:lnTo>
                <a:lnTo>
                  <a:pt x="0" y="2503806"/>
                </a:lnTo>
                <a:close/>
              </a:path>
            </a:pathLst>
          </a:custGeom>
          <a:solidFill>
            <a:schemeClr val="accent1"/>
          </a:solidFill>
          <a:ln w="12587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Grafik top højre">
            <a:extLst>
              <a:ext uri="{FF2B5EF4-FFF2-40B4-BE49-F238E27FC236}">
                <a16:creationId xmlns:a16="http://schemas.microsoft.com/office/drawing/2014/main" id="{B5C1B5F1-9866-7217-FE50-CD3F50B9D57E}"/>
              </a:ext>
            </a:extLst>
          </p:cNvPr>
          <p:cNvSpPr/>
          <p:nvPr/>
        </p:nvSpPr>
        <p:spPr>
          <a:xfrm>
            <a:off x="10186793" y="332770"/>
            <a:ext cx="2005207" cy="3829637"/>
          </a:xfrm>
          <a:custGeom>
            <a:avLst/>
            <a:gdLst>
              <a:gd name="connsiteX0" fmla="*/ 2005207 w 2005207"/>
              <a:gd name="connsiteY0" fmla="*/ 0 h 3829637"/>
              <a:gd name="connsiteX1" fmla="*/ 571217 w 2005207"/>
              <a:gd name="connsiteY1" fmla="*/ 822312 h 3829637"/>
              <a:gd name="connsiteX2" fmla="*/ 154431 w 2005207"/>
              <a:gd name="connsiteY2" fmla="*/ 2377998 h 3829637"/>
              <a:gd name="connsiteX3" fmla="*/ 925428 w 2005207"/>
              <a:gd name="connsiteY3" fmla="*/ 3704497 h 3829637"/>
              <a:gd name="connsiteX4" fmla="*/ 1268122 w 2005207"/>
              <a:gd name="connsiteY4" fmla="*/ 3796377 h 3829637"/>
              <a:gd name="connsiteX5" fmla="*/ 2005207 w 2005207"/>
              <a:gd name="connsiteY5" fmla="*/ 3373704 h 3829637"/>
              <a:gd name="connsiteX6" fmla="*/ 2005207 w 2005207"/>
              <a:gd name="connsiteY6" fmla="*/ 0 h 382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5207" h="3829637">
                <a:moveTo>
                  <a:pt x="2005207" y="0"/>
                </a:moveTo>
                <a:lnTo>
                  <a:pt x="571217" y="822312"/>
                </a:lnTo>
                <a:cubicBezTo>
                  <a:pt x="24033" y="1136213"/>
                  <a:pt x="-162542" y="1832606"/>
                  <a:pt x="154431" y="2377998"/>
                </a:cubicBezTo>
                <a:lnTo>
                  <a:pt x="925428" y="3704497"/>
                </a:lnTo>
                <a:cubicBezTo>
                  <a:pt x="994785" y="3823890"/>
                  <a:pt x="1148217" y="3865095"/>
                  <a:pt x="1268122" y="3796377"/>
                </a:cubicBezTo>
                <a:lnTo>
                  <a:pt x="2005207" y="3373704"/>
                </a:lnTo>
                <a:lnTo>
                  <a:pt x="2005207" y="0"/>
                </a:lnTo>
                <a:close/>
              </a:path>
            </a:pathLst>
          </a:custGeom>
          <a:solidFill>
            <a:srgbClr val="9776FF"/>
          </a:solidFill>
          <a:ln w="127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796E5CA1-0D2B-7618-9A8E-56AFDD698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2733" y="1703388"/>
            <a:ext cx="6586535" cy="3554411"/>
          </a:xfrm>
        </p:spPr>
        <p:txBody>
          <a:bodyPr tIns="108000" anchor="t" anchorCtr="0"/>
          <a:lstStyle>
            <a:lvl1pPr algn="ctr">
              <a:defRPr sz="8800" b="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Klikk for å legge til kapitteltittel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2733" y="6053405"/>
            <a:ext cx="6586535" cy="472273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2pPr>
            <a:lvl3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3pPr>
            <a:lvl4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4pPr>
            <a:lvl5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5pPr>
            <a:lvl6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6pPr>
            <a:lvl7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7pPr>
            <a:lvl8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8pPr>
            <a:lvl9pPr marL="0" indent="0" algn="ctr">
              <a:spcAft>
                <a:spcPts val="600"/>
              </a:spcAft>
              <a:buFont typeface="Arial" panose="020B0604020202020204" pitchFamily="34" charset="0"/>
              <a:buNone/>
              <a:tabLst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nb-NO" dirty="0"/>
              <a:t>Klikk for å legge til en beskrivelse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1B1948-8904-ACF0-D3B7-C0B4B0E66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02733" y="974542"/>
            <a:ext cx="6586535" cy="728846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4pPr>
            <a:lvl5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6pPr>
            <a:lvl7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7pPr>
            <a:lvl8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8pPr>
            <a:lvl9pPr marL="0" algn="ctr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nb-NO" dirty="0"/>
              <a:t>Klikk for å legge til tall</a:t>
            </a:r>
          </a:p>
        </p:txBody>
      </p:sp>
    </p:spTree>
    <p:extLst>
      <p:ext uri="{BB962C8B-B14F-4D97-AF65-F5344CB8AC3E}">
        <p14:creationId xmlns:p14="http://schemas.microsoft.com/office/powerpoint/2010/main" val="200285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e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fik top højre">
            <a:extLst>
              <a:ext uri="{FF2B5EF4-FFF2-40B4-BE49-F238E27FC236}">
                <a16:creationId xmlns:a16="http://schemas.microsoft.com/office/drawing/2014/main" id="{C12E2103-06EB-BFEF-CD02-503581AA41A5}"/>
              </a:ext>
            </a:extLst>
          </p:cNvPr>
          <p:cNvSpPr/>
          <p:nvPr/>
        </p:nvSpPr>
        <p:spPr>
          <a:xfrm>
            <a:off x="8566781" y="0"/>
            <a:ext cx="3625219" cy="2102686"/>
          </a:xfrm>
          <a:custGeom>
            <a:avLst/>
            <a:gdLst>
              <a:gd name="connsiteX0" fmla="*/ 3625093 w 3625219"/>
              <a:gd name="connsiteY0" fmla="*/ 0 h 2102686"/>
              <a:gd name="connsiteX1" fmla="*/ 0 w 3625219"/>
              <a:gd name="connsiteY1" fmla="*/ 0 h 2102686"/>
              <a:gd name="connsiteX2" fmla="*/ 1434834 w 3625219"/>
              <a:gd name="connsiteY2" fmla="*/ 1992649 h 2102686"/>
              <a:gd name="connsiteX3" fmla="*/ 1804334 w 3625219"/>
              <a:gd name="connsiteY3" fmla="*/ 2052747 h 2102686"/>
              <a:gd name="connsiteX4" fmla="*/ 3625220 w 3625219"/>
              <a:gd name="connsiteY4" fmla="*/ 741673 h 2102686"/>
              <a:gd name="connsiteX5" fmla="*/ 3625220 w 3625219"/>
              <a:gd name="connsiteY5" fmla="*/ 0 h 210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219" h="2102686">
                <a:moveTo>
                  <a:pt x="3625093" y="0"/>
                </a:moveTo>
                <a:lnTo>
                  <a:pt x="0" y="0"/>
                </a:lnTo>
                <a:lnTo>
                  <a:pt x="1434834" y="1992649"/>
                </a:lnTo>
                <a:cubicBezTo>
                  <a:pt x="1520270" y="2111317"/>
                  <a:pt x="1685666" y="2138182"/>
                  <a:pt x="1804334" y="2052747"/>
                </a:cubicBezTo>
                <a:lnTo>
                  <a:pt x="3625220" y="741673"/>
                </a:lnTo>
                <a:lnTo>
                  <a:pt x="362522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3C41F61-62E6-FA3C-550A-C7FC79F2AE9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0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/>
            </a:lvl2pPr>
            <a:lvl3pPr>
              <a:defRPr lang="nb-NO" noProof="0" dirty="0"/>
            </a:lvl3pPr>
            <a:lvl4pPr>
              <a:defRPr lang="nb-NO" noProof="0" dirty="0"/>
            </a:lvl4pPr>
            <a:lvl5pPr>
              <a:defRPr lang="nb-NO" noProof="0" dirty="0"/>
            </a:lvl5pPr>
            <a:lvl6pPr>
              <a:defRPr lang="nb-NO" noProof="0" dirty="0"/>
            </a:lvl6pPr>
            <a:lvl7pPr>
              <a:defRPr lang="nb-NO" noProof="0" dirty="0"/>
            </a:lvl7pPr>
            <a:lvl8pPr>
              <a:defRPr lang="nb-NO" noProof="0" dirty="0"/>
            </a:lvl8pPr>
            <a:lvl9pPr>
              <a:defRPr lang="nb-NO" noProof="0" dirty="0"/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Trykk SHIFT+TAB for å vise forrige tekststil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6194-80FD-4E99-A4B3-2DFC39AC18DE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358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ittel og e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 bund højre">
            <a:extLst>
              <a:ext uri="{FF2B5EF4-FFF2-40B4-BE49-F238E27FC236}">
                <a16:creationId xmlns:a16="http://schemas.microsoft.com/office/drawing/2014/main" id="{4DD63919-B2D5-CFA7-D87D-223751539100}"/>
              </a:ext>
            </a:extLst>
          </p:cNvPr>
          <p:cNvSpPr/>
          <p:nvPr/>
        </p:nvSpPr>
        <p:spPr>
          <a:xfrm>
            <a:off x="7650030" y="4068823"/>
            <a:ext cx="4541970" cy="2789177"/>
          </a:xfrm>
          <a:custGeom>
            <a:avLst/>
            <a:gdLst>
              <a:gd name="connsiteX0" fmla="*/ 284613 w 4541970"/>
              <a:gd name="connsiteY0" fmla="*/ 2789177 h 2789177"/>
              <a:gd name="connsiteX1" fmla="*/ 4541971 w 4541970"/>
              <a:gd name="connsiteY1" fmla="*/ 2789177 h 2789177"/>
              <a:gd name="connsiteX2" fmla="*/ 4541971 w 4541970"/>
              <a:gd name="connsiteY2" fmla="*/ 0 h 2789177"/>
              <a:gd name="connsiteX3" fmla="*/ 152084 w 4541970"/>
              <a:gd name="connsiteY3" fmla="*/ 1828751 h 2789177"/>
              <a:gd name="connsiteX4" fmla="*/ 19049 w 4541970"/>
              <a:gd name="connsiteY4" fmla="*/ 2151799 h 2789177"/>
              <a:gd name="connsiteX5" fmla="*/ 284613 w 4541970"/>
              <a:gd name="connsiteY5" fmla="*/ 2789177 h 278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970" h="2789177">
                <a:moveTo>
                  <a:pt x="284613" y="2789177"/>
                </a:moveTo>
                <a:lnTo>
                  <a:pt x="4541971" y="2789177"/>
                </a:lnTo>
                <a:lnTo>
                  <a:pt x="4541971" y="0"/>
                </a:lnTo>
                <a:lnTo>
                  <a:pt x="152084" y="1828751"/>
                </a:lnTo>
                <a:cubicBezTo>
                  <a:pt x="26124" y="1881182"/>
                  <a:pt x="-33381" y="2025840"/>
                  <a:pt x="19049" y="2151799"/>
                </a:cubicBezTo>
                <a:lnTo>
                  <a:pt x="284613" y="2789177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Grafik bund venstre">
            <a:extLst>
              <a:ext uri="{FF2B5EF4-FFF2-40B4-BE49-F238E27FC236}">
                <a16:creationId xmlns:a16="http://schemas.microsoft.com/office/drawing/2014/main" id="{28B0D167-C15C-8461-1E25-807C726D8CBC}"/>
              </a:ext>
            </a:extLst>
          </p:cNvPr>
          <p:cNvSpPr/>
          <p:nvPr/>
        </p:nvSpPr>
        <p:spPr>
          <a:xfrm>
            <a:off x="1857374" y="5900113"/>
            <a:ext cx="2940028" cy="957887"/>
          </a:xfrm>
          <a:custGeom>
            <a:avLst/>
            <a:gdLst>
              <a:gd name="connsiteX0" fmla="*/ 2940029 w 2940028"/>
              <a:gd name="connsiteY0" fmla="*/ 957887 h 957887"/>
              <a:gd name="connsiteX1" fmla="*/ 2616210 w 2940028"/>
              <a:gd name="connsiteY1" fmla="*/ 205968 h 957887"/>
              <a:gd name="connsiteX2" fmla="*/ 2172793 w 2940028"/>
              <a:gd name="connsiteY2" fmla="*/ 27146 h 957887"/>
              <a:gd name="connsiteX3" fmla="*/ 0 w 2940028"/>
              <a:gd name="connsiteY3" fmla="*/ 957887 h 957887"/>
              <a:gd name="connsiteX4" fmla="*/ 2940029 w 2940028"/>
              <a:gd name="connsiteY4" fmla="*/ 957887 h 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028" h="957887">
                <a:moveTo>
                  <a:pt x="2940029" y="957887"/>
                </a:moveTo>
                <a:lnTo>
                  <a:pt x="2616210" y="205968"/>
                </a:lnTo>
                <a:cubicBezTo>
                  <a:pt x="2542179" y="34039"/>
                  <a:pt x="2343701" y="-46119"/>
                  <a:pt x="2172793" y="27146"/>
                </a:cubicBezTo>
                <a:lnTo>
                  <a:pt x="0" y="957887"/>
                </a:lnTo>
                <a:lnTo>
                  <a:pt x="2940029" y="957887"/>
                </a:lnTo>
                <a:close/>
              </a:path>
            </a:pathLst>
          </a:custGeom>
          <a:solidFill>
            <a:schemeClr val="accent2"/>
          </a:solidFill>
          <a:ln w="1275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2" name="Grafik top højre">
            <a:extLst>
              <a:ext uri="{FF2B5EF4-FFF2-40B4-BE49-F238E27FC236}">
                <a16:creationId xmlns:a16="http://schemas.microsoft.com/office/drawing/2014/main" id="{4B8BA549-A027-AC2B-987D-1BB9F7D88E40}"/>
              </a:ext>
            </a:extLst>
          </p:cNvPr>
          <p:cNvSpPr/>
          <p:nvPr/>
        </p:nvSpPr>
        <p:spPr>
          <a:xfrm>
            <a:off x="8972896" y="0"/>
            <a:ext cx="3219104" cy="2836875"/>
          </a:xfrm>
          <a:custGeom>
            <a:avLst/>
            <a:gdLst>
              <a:gd name="connsiteX0" fmla="*/ 361414 w 3219104"/>
              <a:gd name="connsiteY0" fmla="*/ 0 h 2836875"/>
              <a:gd name="connsiteX1" fmla="*/ 152255 w 3219104"/>
              <a:gd name="connsiteY1" fmla="*/ 1397904 h 2836875"/>
              <a:gd name="connsiteX2" fmla="*/ 911248 w 3219104"/>
              <a:gd name="connsiteY2" fmla="*/ 2712577 h 2836875"/>
              <a:gd name="connsiteX3" fmla="*/ 1250654 w 3219104"/>
              <a:gd name="connsiteY3" fmla="*/ 2803559 h 2836875"/>
              <a:gd name="connsiteX4" fmla="*/ 3219105 w 3219104"/>
              <a:gd name="connsiteY4" fmla="*/ 1667167 h 2836875"/>
              <a:gd name="connsiteX5" fmla="*/ 3219105 w 3219104"/>
              <a:gd name="connsiteY5" fmla="*/ 0 h 2836875"/>
              <a:gd name="connsiteX6" fmla="*/ 361414 w 3219104"/>
              <a:gd name="connsiteY6" fmla="*/ 0 h 28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9104" h="2836875">
                <a:moveTo>
                  <a:pt x="361414" y="0"/>
                </a:moveTo>
                <a:cubicBezTo>
                  <a:pt x="-17384" y="352113"/>
                  <a:pt x="-117389" y="930919"/>
                  <a:pt x="152255" y="1397904"/>
                </a:cubicBezTo>
                <a:lnTo>
                  <a:pt x="911248" y="2712577"/>
                </a:lnTo>
                <a:cubicBezTo>
                  <a:pt x="979866" y="2831388"/>
                  <a:pt x="1131843" y="2872178"/>
                  <a:pt x="1250654" y="2803559"/>
                </a:cubicBezTo>
                <a:lnTo>
                  <a:pt x="3219105" y="1667167"/>
                </a:lnTo>
                <a:lnTo>
                  <a:pt x="3219105" y="0"/>
                </a:lnTo>
                <a:lnTo>
                  <a:pt x="361414" y="0"/>
                </a:lnTo>
                <a:close/>
              </a:path>
            </a:pathLst>
          </a:custGeom>
          <a:solidFill>
            <a:srgbClr val="9776FF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85073CA9-167A-D554-54D8-E1214B77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3C41F61-62E6-FA3C-550A-C7FC79F2AE9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0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bg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3390"/>
            <a:ext cx="11113200" cy="636688"/>
          </a:xfrm>
        </p:spPr>
        <p:txBody>
          <a:bodyPr/>
          <a:lstStyle>
            <a:lvl1pPr>
              <a:defRPr b="1"/>
            </a:lvl1pPr>
          </a:lstStyle>
          <a:p>
            <a:r>
              <a:rPr lang="nb-NO" dirty="0"/>
              <a:t>Klikk for å legge til en kort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2664963"/>
            <a:ext cx="6586288" cy="3507237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 dirty="0"/>
            </a:lvl1pPr>
            <a:lvl2pPr>
              <a:defRPr lang="nb-NO" noProof="0" dirty="0"/>
            </a:lvl2pPr>
            <a:lvl3pPr>
              <a:defRPr lang="nb-NO" noProof="0" dirty="0"/>
            </a:lvl3pPr>
            <a:lvl4pPr>
              <a:defRPr lang="nb-NO" noProof="0" dirty="0"/>
            </a:lvl4pPr>
            <a:lvl5pPr>
              <a:defRPr lang="nb-NO" noProof="0" dirty="0"/>
            </a:lvl5pPr>
            <a:lvl6pPr>
              <a:defRPr lang="nb-NO" noProof="0" dirty="0"/>
            </a:lvl6pPr>
            <a:lvl7pPr>
              <a:defRPr lang="nb-NO" noProof="0" dirty="0"/>
            </a:lvl7pPr>
            <a:lvl8pPr>
              <a:defRPr lang="nb-NO" noProof="0" dirty="0"/>
            </a:lvl8pPr>
            <a:lvl9pPr>
              <a:defRPr lang="nb-NO" noProof="0" dirty="0"/>
            </a:lvl9pPr>
          </a:lstStyle>
          <a:p>
            <a:pPr lvl="0"/>
            <a:r>
              <a:rPr lang="nb-NO" noProof="0" dirty="0"/>
              <a:t>Klikk for å legge til tekst                                                   Trykk ENTER og deretter TAB for å vise neste tekststil  Trykk SHIFT+TAB for å vise forrige tekststil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6194-80FD-4E99-A4B3-2DFC39AC18DE}" type="datetime4">
              <a:rPr lang="nb-NO" smtClean="0"/>
              <a:t>20. februar 2026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875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7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ledepladsholder">
            <a:extLst>
              <a:ext uri="{FF2B5EF4-FFF2-40B4-BE49-F238E27FC236}">
                <a16:creationId xmlns:a16="http://schemas.microsoft.com/office/drawing/2014/main" id="{4CE9FE39-EEFD-0C7C-E64B-6D378CF416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6289" y="1"/>
            <a:ext cx="5065711" cy="6857138"/>
          </a:xfrm>
          <a:custGeom>
            <a:avLst/>
            <a:gdLst>
              <a:gd name="connsiteX0" fmla="*/ 1623994 w 5065711"/>
              <a:gd name="connsiteY0" fmla="*/ 0 h 6857138"/>
              <a:gd name="connsiteX1" fmla="*/ 1624034 w 5065711"/>
              <a:gd name="connsiteY1" fmla="*/ 0 h 6857138"/>
              <a:gd name="connsiteX2" fmla="*/ 1701800 w 5065711"/>
              <a:gd name="connsiteY2" fmla="*/ 3927 h 6857138"/>
              <a:gd name="connsiteX3" fmla="*/ 1701800 w 5065711"/>
              <a:gd name="connsiteY3" fmla="*/ 0 h 6857138"/>
              <a:gd name="connsiteX4" fmla="*/ 5065368 w 5065711"/>
              <a:gd name="connsiteY4" fmla="*/ 0 h 6857138"/>
              <a:gd name="connsiteX5" fmla="*/ 5065368 w 5065711"/>
              <a:gd name="connsiteY5" fmla="*/ 1703383 h 6857138"/>
              <a:gd name="connsiteX6" fmla="*/ 5065711 w 5065711"/>
              <a:gd name="connsiteY6" fmla="*/ 1703383 h 6857138"/>
              <a:gd name="connsiteX7" fmla="*/ 5065711 w 5065711"/>
              <a:gd name="connsiteY7" fmla="*/ 6857138 h 6857138"/>
              <a:gd name="connsiteX8" fmla="*/ 0 w 5065711"/>
              <a:gd name="connsiteY8" fmla="*/ 6857138 h 6857138"/>
              <a:gd name="connsiteX9" fmla="*/ 0 w 5065711"/>
              <a:gd name="connsiteY9" fmla="*/ 1703383 h 6857138"/>
              <a:gd name="connsiteX10" fmla="*/ 4008 w 5065711"/>
              <a:gd name="connsiteY10" fmla="*/ 1703383 h 6857138"/>
              <a:gd name="connsiteX11" fmla="*/ 0 w 5065711"/>
              <a:gd name="connsiteY11" fmla="*/ 1624013 h 6857138"/>
              <a:gd name="connsiteX12" fmla="*/ 1457968 w 5065711"/>
              <a:gd name="connsiteY12" fmla="*/ 8384 h 685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5711" h="6857138">
                <a:moveTo>
                  <a:pt x="1623994" y="0"/>
                </a:moveTo>
                <a:lnTo>
                  <a:pt x="1624034" y="0"/>
                </a:lnTo>
                <a:lnTo>
                  <a:pt x="1701800" y="3927"/>
                </a:lnTo>
                <a:lnTo>
                  <a:pt x="1701800" y="0"/>
                </a:lnTo>
                <a:lnTo>
                  <a:pt x="5065368" y="0"/>
                </a:lnTo>
                <a:lnTo>
                  <a:pt x="5065368" y="1703383"/>
                </a:lnTo>
                <a:lnTo>
                  <a:pt x="5065711" y="1703383"/>
                </a:lnTo>
                <a:lnTo>
                  <a:pt x="5065711" y="6857138"/>
                </a:lnTo>
                <a:lnTo>
                  <a:pt x="0" y="6857138"/>
                </a:lnTo>
                <a:lnTo>
                  <a:pt x="0" y="1703383"/>
                </a:lnTo>
                <a:lnTo>
                  <a:pt x="4008" y="1703383"/>
                </a:lnTo>
                <a:lnTo>
                  <a:pt x="0" y="1624013"/>
                </a:lnTo>
                <a:cubicBezTo>
                  <a:pt x="0" y="783152"/>
                  <a:pt x="639050" y="91549"/>
                  <a:pt x="1457968" y="83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828000" rIns="18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 dirty="0"/>
              <a:t>Klikk på ikonet for å legge til et mørkt bilde eller endre fargen på bunnteksten</a:t>
            </a:r>
          </a:p>
        </p:txBody>
      </p:sp>
      <p:sp>
        <p:nvSpPr>
          <p:cNvPr id="6" name="Text Placeholder logo">
            <a:extLst>
              <a:ext uri="{FF2B5EF4-FFF2-40B4-BE49-F238E27FC236}">
                <a16:creationId xmlns:a16="http://schemas.microsoft.com/office/drawing/2014/main" id="{4EF6A5D9-3FD0-CEEB-226D-4D823B9C09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39068" y="6351337"/>
            <a:ext cx="714349" cy="14882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3pPr>
            <a:lvl4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00" b="0">
                <a:latin typeface="+mn-lt"/>
              </a:defRPr>
            </a:lvl9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01D23E-1DE5-1E57-86DF-1C0E870B890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539752"/>
            <a:ext cx="2138722" cy="422252"/>
          </a:xfrm>
          <a:prstGeom prst="roundRect">
            <a:avLst>
              <a:gd name="adj" fmla="val 8651"/>
            </a:avLst>
          </a:prstGeom>
          <a:solidFill>
            <a:schemeClr val="accent1"/>
          </a:solidFill>
        </p:spPr>
        <p:txBody>
          <a:bodyPr wrap="none" lIns="144000" tIns="108000" rIns="144000" bIns="108000" anchor="ctr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nb-NO" dirty="0"/>
              <a:t>Klikk for å legge til en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7E207-0A45-4633-9E81-66E4BD9F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1703705"/>
            <a:ext cx="5464800" cy="1220469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2924174"/>
            <a:ext cx="5464800" cy="324802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</a:lstStyle>
          <a:p>
            <a:pPr lvl="0"/>
            <a:r>
              <a:rPr lang="nb-NO" noProof="0" dirty="0"/>
              <a:t>Klikk for å legge til tekst                                 Trykk ENTER og deretter TAB for å vise neste tekststil                                                       Trykk SHIFT+TAB for å vise forrige tekststil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570FA-4119-C242-E77B-C06328ABA8B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93B5C2-8D82-4FAD-B0EE-EC508DFA6001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6DAF5C-34D1-7307-182C-7173FE7A63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0D7E55-6FEA-EE4C-2D06-73C63AFBDE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211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grid" hidden="1">
            <a:extLst>
              <a:ext uri="{FF2B5EF4-FFF2-40B4-BE49-F238E27FC236}">
                <a16:creationId xmlns:a16="http://schemas.microsoft.com/office/drawing/2014/main" id="{0B1685E4-1339-4E53-3A77-B1E36BC1157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40000" y="540000"/>
            <a:ext cx="11112000" cy="5632200"/>
            <a:chOff x="540000" y="540000"/>
            <a:chExt cx="11112000" cy="5632200"/>
          </a:xfrm>
        </p:grpSpPr>
        <p:sp>
          <p:nvSpPr>
            <p:cNvPr id="4" name="C1">
              <a:extLst>
                <a:ext uri="{FF2B5EF4-FFF2-40B4-BE49-F238E27FC236}">
                  <a16:creationId xmlns:a16="http://schemas.microsoft.com/office/drawing/2014/main" id="{0DDB4157-BB18-C82F-3A40-83B0FCA51A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40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5" name="S1">
              <a:extLst>
                <a:ext uri="{FF2B5EF4-FFF2-40B4-BE49-F238E27FC236}">
                  <a16:creationId xmlns:a16="http://schemas.microsoft.com/office/drawing/2014/main" id="{3CA612F8-39E7-8C35-50E5-DEF2D15E09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01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6" name="C2">
              <a:extLst>
                <a:ext uri="{FF2B5EF4-FFF2-40B4-BE49-F238E27FC236}">
                  <a16:creationId xmlns:a16="http://schemas.microsoft.com/office/drawing/2014/main" id="{5426658D-8977-4029-A612-CBF853902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481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0" name="S2">
              <a:extLst>
                <a:ext uri="{FF2B5EF4-FFF2-40B4-BE49-F238E27FC236}">
                  <a16:creationId xmlns:a16="http://schemas.microsoft.com/office/drawing/2014/main" id="{661DD88F-7AE1-28A1-1969-410A3E74C3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242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1" name="C3">
              <a:extLst>
                <a:ext uri="{FF2B5EF4-FFF2-40B4-BE49-F238E27FC236}">
                  <a16:creationId xmlns:a16="http://schemas.microsoft.com/office/drawing/2014/main" id="{118014D2-764F-C199-0C09-7F9B120AF4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422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3" name="S3">
              <a:extLst>
                <a:ext uri="{FF2B5EF4-FFF2-40B4-BE49-F238E27FC236}">
                  <a16:creationId xmlns:a16="http://schemas.microsoft.com/office/drawing/2014/main" id="{C10F2064-8514-CADE-E459-5A8D7F343E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183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4" name="C4">
              <a:extLst>
                <a:ext uri="{FF2B5EF4-FFF2-40B4-BE49-F238E27FC236}">
                  <a16:creationId xmlns:a16="http://schemas.microsoft.com/office/drawing/2014/main" id="{DBA88CF9-4FF7-CD0F-058C-9398119C21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363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6" name="S4">
              <a:extLst>
                <a:ext uri="{FF2B5EF4-FFF2-40B4-BE49-F238E27FC236}">
                  <a16:creationId xmlns:a16="http://schemas.microsoft.com/office/drawing/2014/main" id="{354D77C4-0C92-DDAE-89D1-3851915CC0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124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7" name="C5">
              <a:extLst>
                <a:ext uri="{FF2B5EF4-FFF2-40B4-BE49-F238E27FC236}">
                  <a16:creationId xmlns:a16="http://schemas.microsoft.com/office/drawing/2014/main" id="{BD991D08-837C-E3DE-D50A-BC1737455C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304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8" name="S5">
              <a:extLst>
                <a:ext uri="{FF2B5EF4-FFF2-40B4-BE49-F238E27FC236}">
                  <a16:creationId xmlns:a16="http://schemas.microsoft.com/office/drawing/2014/main" id="{A9535238-16D0-FF0A-5F54-22E84370C0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065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19" name="C6">
              <a:extLst>
                <a:ext uri="{FF2B5EF4-FFF2-40B4-BE49-F238E27FC236}">
                  <a16:creationId xmlns:a16="http://schemas.microsoft.com/office/drawing/2014/main" id="{994C26E9-1DF6-BB0E-8701-1DF731C2B8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245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0" name="S6">
              <a:extLst>
                <a:ext uri="{FF2B5EF4-FFF2-40B4-BE49-F238E27FC236}">
                  <a16:creationId xmlns:a16="http://schemas.microsoft.com/office/drawing/2014/main" id="{DA677EF9-A65E-F022-EF4B-87E4BAB1B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06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1" name="C7">
              <a:extLst>
                <a:ext uri="{FF2B5EF4-FFF2-40B4-BE49-F238E27FC236}">
                  <a16:creationId xmlns:a16="http://schemas.microsoft.com/office/drawing/2014/main" id="{12A6D0B1-224A-410F-ACA7-D86305065A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186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2" name="S7">
              <a:extLst>
                <a:ext uri="{FF2B5EF4-FFF2-40B4-BE49-F238E27FC236}">
                  <a16:creationId xmlns:a16="http://schemas.microsoft.com/office/drawing/2014/main" id="{0BBDA158-71DF-5919-A271-45D4D42E42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947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3" name="C8">
              <a:extLst>
                <a:ext uri="{FF2B5EF4-FFF2-40B4-BE49-F238E27FC236}">
                  <a16:creationId xmlns:a16="http://schemas.microsoft.com/office/drawing/2014/main" id="{441F7F42-7536-1F94-6B15-80EA15EE1D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27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4" name="S8">
              <a:extLst>
                <a:ext uri="{FF2B5EF4-FFF2-40B4-BE49-F238E27FC236}">
                  <a16:creationId xmlns:a16="http://schemas.microsoft.com/office/drawing/2014/main" id="{D4EE392A-925C-57F5-843A-21006370BE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88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5" name="C9">
              <a:extLst>
                <a:ext uri="{FF2B5EF4-FFF2-40B4-BE49-F238E27FC236}">
                  <a16:creationId xmlns:a16="http://schemas.microsoft.com/office/drawing/2014/main" id="{414DEF1F-E0F6-8484-4391-FC17FE7BBB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068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6" name="S9">
              <a:extLst>
                <a:ext uri="{FF2B5EF4-FFF2-40B4-BE49-F238E27FC236}">
                  <a16:creationId xmlns:a16="http://schemas.microsoft.com/office/drawing/2014/main" id="{096A4B6C-4C21-4098-33B0-B9D4C4D7DD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829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7" name="C10">
              <a:extLst>
                <a:ext uri="{FF2B5EF4-FFF2-40B4-BE49-F238E27FC236}">
                  <a16:creationId xmlns:a16="http://schemas.microsoft.com/office/drawing/2014/main" id="{77A33DDB-60C0-4882-5039-A4839F9C7A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009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8" name="S10">
              <a:extLst>
                <a:ext uri="{FF2B5EF4-FFF2-40B4-BE49-F238E27FC236}">
                  <a16:creationId xmlns:a16="http://schemas.microsoft.com/office/drawing/2014/main" id="{1D8A81BE-4D9B-16A3-39E6-A556B4D7CB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770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29" name="C11">
              <a:extLst>
                <a:ext uri="{FF2B5EF4-FFF2-40B4-BE49-F238E27FC236}">
                  <a16:creationId xmlns:a16="http://schemas.microsoft.com/office/drawing/2014/main" id="{A5B83CEC-CB32-BB3D-48EC-3E47C08228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950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30" name="S11">
              <a:extLst>
                <a:ext uri="{FF2B5EF4-FFF2-40B4-BE49-F238E27FC236}">
                  <a16:creationId xmlns:a16="http://schemas.microsoft.com/office/drawing/2014/main" id="{1544996C-DBE2-4C84-64C9-24E04E5E7D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711000" y="540000"/>
              <a:ext cx="180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  <p:sp>
          <p:nvSpPr>
            <p:cNvPr id="31" name="C12">
              <a:extLst>
                <a:ext uri="{FF2B5EF4-FFF2-40B4-BE49-F238E27FC236}">
                  <a16:creationId xmlns:a16="http://schemas.microsoft.com/office/drawing/2014/main" id="{D173BE1A-E688-F64F-1E63-F53E1B444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91000" y="540000"/>
              <a:ext cx="761000" cy="5632200"/>
            </a:xfrm>
            <a:prstGeom prst="rect">
              <a:avLst/>
            </a:prstGeom>
            <a:noFill/>
            <a:ln w="3175" cap="flat" cmpd="sng" algn="ctr">
              <a:solidFill>
                <a:srgbClr val="FF0066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 err="1"/>
            </a:p>
          </p:txBody>
        </p:sp>
      </p:grpSp>
      <p:sp>
        <p:nvSpPr>
          <p:cNvPr id="15" name="Baggrund">
            <a:extLst>
              <a:ext uri="{FF2B5EF4-FFF2-40B4-BE49-F238E27FC236}">
                <a16:creationId xmlns:a16="http://schemas.microsoft.com/office/drawing/2014/main" id="{B427F0B8-7CB3-D58D-8E9D-D20C7DC332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E90A031-3343-1D43-A911-FE8A3D5C94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939068" y="6351337"/>
            <a:ext cx="714349" cy="14882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703389"/>
            <a:ext cx="11113200" cy="12119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2924176"/>
            <a:ext cx="11113200" cy="3248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Nivå 1</a:t>
            </a:r>
          </a:p>
          <a:p>
            <a:pPr lvl="1"/>
            <a:r>
              <a:rPr lang="nb-NO" noProof="0" dirty="0"/>
              <a:t>Nivå 2</a:t>
            </a:r>
          </a:p>
          <a:p>
            <a:pPr lvl="2"/>
            <a:r>
              <a:rPr lang="nb-NO" noProof="0" dirty="0"/>
              <a:t>Nivå 3</a:t>
            </a:r>
          </a:p>
          <a:p>
            <a:pPr lvl="3"/>
            <a:r>
              <a:rPr lang="nb-NO" noProof="0" dirty="0"/>
              <a:t>Nivå 4. Overskrift</a:t>
            </a:r>
          </a:p>
          <a:p>
            <a:pPr lvl="4"/>
            <a:r>
              <a:rPr lang="nb-NO" noProof="0" dirty="0"/>
              <a:t>Nivå 5. Brødtekst</a:t>
            </a:r>
          </a:p>
          <a:p>
            <a:pPr lvl="5"/>
            <a:r>
              <a:rPr lang="nb-NO" noProof="0" dirty="0"/>
              <a:t>Nivå 6</a:t>
            </a:r>
          </a:p>
          <a:p>
            <a:pPr lvl="6"/>
            <a:r>
              <a:rPr lang="nb-NO" noProof="0" dirty="0"/>
              <a:t>Nivå 7. Overskrift</a:t>
            </a:r>
          </a:p>
          <a:p>
            <a:pPr lvl="7"/>
            <a:r>
              <a:rPr lang="nb-NO" noProof="0" dirty="0"/>
              <a:t>Nivå 8. Brødtekst</a:t>
            </a:r>
          </a:p>
          <a:p>
            <a:pPr lvl="8"/>
            <a:r>
              <a:rPr lang="nb-NO" noProof="0" dirty="0"/>
              <a:t>Nivå 9. Infografikk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4900" y="6377696"/>
            <a:ext cx="17018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0F95EB6F-8358-4ACE-A3E0-25D8698EE2CE}" type="datetime4">
              <a:rPr lang="nb-NO" smtClean="0"/>
              <a:pPr/>
              <a:t>20. februar 2026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7675" y="6377696"/>
            <a:ext cx="2179907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159" y="6377696"/>
            <a:ext cx="265861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50" r:id="rId2"/>
    <p:sldLayoutId id="2147483849" r:id="rId3"/>
    <p:sldLayoutId id="2147483851" r:id="rId4"/>
    <p:sldLayoutId id="2147483855" r:id="rId5"/>
    <p:sldLayoutId id="2147483854" r:id="rId6"/>
    <p:sldLayoutId id="2147483853" r:id="rId7"/>
    <p:sldLayoutId id="2147483861" r:id="rId8"/>
    <p:sldLayoutId id="2147483847" r:id="rId9"/>
    <p:sldLayoutId id="2147483862" r:id="rId10"/>
    <p:sldLayoutId id="2147483824" r:id="rId11"/>
    <p:sldLayoutId id="2147483856" r:id="rId12"/>
    <p:sldLayoutId id="2147483857" r:id="rId13"/>
    <p:sldLayoutId id="2147483859" r:id="rId14"/>
    <p:sldLayoutId id="2147483864" r:id="rId15"/>
    <p:sldLayoutId id="2147483852" r:id="rId16"/>
    <p:sldLayoutId id="2147483865" r:id="rId17"/>
    <p:sldLayoutId id="2147483860" r:id="rId18"/>
    <p:sldLayoutId id="2147483866" r:id="rId19"/>
    <p:sldLayoutId id="2147483848" r:id="rId20"/>
    <p:sldLayoutId id="2147483863" r:id="rId21"/>
    <p:sldLayoutId id="2147483743" r:id="rId22"/>
    <p:sldLayoutId id="2147483744" r:id="rId23"/>
    <p:sldLayoutId id="2147483813" r:id="rId24"/>
    <p:sldLayoutId id="2147483804" r:id="rId2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000" b="1" kern="1200" baseline="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tabLst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400" b="1" kern="1200" baseline="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6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A4A4A4"/>
          </p15:clr>
        </p15:guide>
        <p15:guide id="2" pos="7340" userDrawn="1">
          <p15:clr>
            <a:srgbClr val="A4A4A4"/>
          </p15:clr>
        </p15:guide>
        <p15:guide id="3" orient="horz" pos="1073" userDrawn="1">
          <p15:clr>
            <a:srgbClr val="A4A4A4"/>
          </p15:clr>
        </p15:guide>
        <p15:guide id="4" orient="horz" pos="1842" userDrawn="1">
          <p15:clr>
            <a:srgbClr val="A4A4A4"/>
          </p15:clr>
        </p15:guide>
        <p15:guide id="5" pos="819" userDrawn="1">
          <p15:clr>
            <a:srgbClr val="A4A4A4"/>
          </p15:clr>
        </p15:guide>
        <p15:guide id="6" pos="932" userDrawn="1">
          <p15:clr>
            <a:srgbClr val="A4A4A4"/>
          </p15:clr>
        </p15:guide>
        <p15:guide id="7" orient="horz" pos="340" userDrawn="1">
          <p15:clr>
            <a:srgbClr val="A4A4A4"/>
          </p15:clr>
        </p15:guide>
        <p15:guide id="8" orient="horz" pos="3888" userDrawn="1">
          <p15:clr>
            <a:srgbClr val="A4A4A4"/>
          </p15:clr>
        </p15:guide>
        <p15:guide id="9" pos="1412" userDrawn="1">
          <p15:clr>
            <a:srgbClr val="A4A4A4"/>
          </p15:clr>
        </p15:guide>
        <p15:guide id="10" pos="1525" userDrawn="1">
          <p15:clr>
            <a:srgbClr val="A4A4A4"/>
          </p15:clr>
        </p15:guide>
        <p15:guide id="11" pos="2005" userDrawn="1">
          <p15:clr>
            <a:srgbClr val="A4A4A4"/>
          </p15:clr>
        </p15:guide>
        <p15:guide id="12" pos="2118" userDrawn="1">
          <p15:clr>
            <a:srgbClr val="A4A4A4"/>
          </p15:clr>
        </p15:guide>
        <p15:guide id="13" pos="2597" userDrawn="1">
          <p15:clr>
            <a:srgbClr val="A4A4A4"/>
          </p15:clr>
        </p15:guide>
        <p15:guide id="14" pos="2711" userDrawn="1">
          <p15:clr>
            <a:srgbClr val="A4A4A4"/>
          </p15:clr>
        </p15:guide>
        <p15:guide id="15" pos="3190" userDrawn="1">
          <p15:clr>
            <a:srgbClr val="A4A4A4"/>
          </p15:clr>
        </p15:guide>
        <p15:guide id="16" pos="3303" userDrawn="1">
          <p15:clr>
            <a:srgbClr val="A4A4A4"/>
          </p15:clr>
        </p15:guide>
        <p15:guide id="17" pos="3783" userDrawn="1">
          <p15:clr>
            <a:srgbClr val="A4A4A4"/>
          </p15:clr>
        </p15:guide>
        <p15:guide id="18" pos="3896" userDrawn="1">
          <p15:clr>
            <a:srgbClr val="A4A4A4"/>
          </p15:clr>
        </p15:guide>
        <p15:guide id="19" pos="4376" userDrawn="1">
          <p15:clr>
            <a:srgbClr val="A4A4A4"/>
          </p15:clr>
        </p15:guide>
        <p15:guide id="20" pos="4489" userDrawn="1">
          <p15:clr>
            <a:srgbClr val="A4A4A4"/>
          </p15:clr>
        </p15:guide>
        <p15:guide id="21" pos="4968" userDrawn="1">
          <p15:clr>
            <a:srgbClr val="A4A4A4"/>
          </p15:clr>
        </p15:guide>
        <p15:guide id="22" pos="5082" userDrawn="1">
          <p15:clr>
            <a:srgbClr val="A4A4A4"/>
          </p15:clr>
        </p15:guide>
        <p15:guide id="23" pos="5561" userDrawn="1">
          <p15:clr>
            <a:srgbClr val="A4A4A4"/>
          </p15:clr>
        </p15:guide>
        <p15:guide id="24" pos="5674" userDrawn="1">
          <p15:clr>
            <a:srgbClr val="A4A4A4"/>
          </p15:clr>
        </p15:guide>
        <p15:guide id="25" pos="6154" userDrawn="1">
          <p15:clr>
            <a:srgbClr val="A4A4A4"/>
          </p15:clr>
        </p15:guide>
        <p15:guide id="26" pos="6267" userDrawn="1">
          <p15:clr>
            <a:srgbClr val="A4A4A4"/>
          </p15:clr>
        </p15:guide>
        <p15:guide id="27" pos="6747" userDrawn="1">
          <p15:clr>
            <a:srgbClr val="A4A4A4"/>
          </p15:clr>
        </p15:guide>
        <p15:guide id="28" pos="6860" userDrawn="1">
          <p15:clr>
            <a:srgbClr val="A4A4A4"/>
          </p15:clr>
        </p15:guide>
        <p15:guide id="29" pos="7339" userDrawn="1">
          <p15:clr>
            <a:srgbClr val="A4A4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3B00-C973-464D-B4DB-BB83431F6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0AED4-E0B4-44D3-5EFE-4C46EA56E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12BBEEE4-0480-7766-FE31-E8BE2F3700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3E36D6A-A430-67C2-3BD0-93A46D95B4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7D6093-47AB-C641-464E-45EADA22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E06F2F-B5E5-F336-FC84-5CF19102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12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2F72B38-52B0-BC7C-4E7D-530FDA00E1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6B9DB676-1517-1C46-2DE6-D579735E8D0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543647"/>
            <a:ext cx="304943" cy="41446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6686C41-23D5-8747-9623-86F7C2D7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D6E6A53-195D-CCCF-162D-A921DA12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EB3504-2430-CEA3-D59D-8937007EDE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67675" y="6377696"/>
            <a:ext cx="2179907" cy="144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1566BF-BAF3-F0FA-D618-17CC872113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39159" y="6377696"/>
            <a:ext cx="265861" cy="1440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65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>
            <a:extLst>
              <a:ext uri="{FF2B5EF4-FFF2-40B4-BE49-F238E27FC236}">
                <a16:creationId xmlns:a16="http://schemas.microsoft.com/office/drawing/2014/main" id="{D8834E43-1A97-B870-FD08-C9CCE0E0815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543647"/>
            <a:ext cx="304943" cy="41446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94EC861C-3793-BAFD-6971-DD662B62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3627573-8E27-6161-6E50-9E2E48B2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861E2F-19BF-7E04-F7E3-5F10B186935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184900" y="1703705"/>
            <a:ext cx="2643188" cy="2091600"/>
          </a:xfrm>
        </p:spPr>
        <p:txBody>
          <a:bodyPr/>
          <a:lstStyle/>
          <a:p>
            <a:pPr lvl="8"/>
            <a:r>
              <a:rPr lang="nb-NO" dirty="0"/>
              <a:t>XX</a:t>
            </a:r>
          </a:p>
          <a:p>
            <a:pPr lvl="6"/>
            <a:r>
              <a:rPr lang="nb-NO" dirty="0"/>
              <a:t>METRIC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8B0637-442B-00F0-3984-7F138231BDE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184900" y="4082097"/>
            <a:ext cx="2643188" cy="2090103"/>
          </a:xfrm>
        </p:spPr>
        <p:txBody>
          <a:bodyPr/>
          <a:lstStyle/>
          <a:p>
            <a:pPr lvl="8"/>
            <a:r>
              <a:rPr lang="nb-NO" dirty="0"/>
              <a:t>18 %</a:t>
            </a:r>
          </a:p>
          <a:p>
            <a:pPr lvl="6"/>
            <a:r>
              <a:rPr lang="nb-NO" dirty="0"/>
              <a:t>METRIC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40D07-F64E-6CCB-0806-6486412A7E95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007476" y="1703705"/>
            <a:ext cx="2643187" cy="2091600"/>
          </a:xfrm>
        </p:spPr>
        <p:txBody>
          <a:bodyPr/>
          <a:lstStyle/>
          <a:p>
            <a:pPr lvl="8"/>
            <a:r>
              <a:rPr lang="nb-NO" dirty="0"/>
              <a:t>65 %</a:t>
            </a:r>
          </a:p>
          <a:p>
            <a:pPr lvl="6"/>
            <a:r>
              <a:rPr lang="nb-NO" dirty="0"/>
              <a:t>METRIC 2</a:t>
            </a:r>
          </a:p>
          <a:p>
            <a:endParaRPr lang="nb-NO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749E0E-ADE6-4F00-E3E2-8ECA759384A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007476" y="4082097"/>
            <a:ext cx="2643187" cy="2090103"/>
          </a:xfrm>
        </p:spPr>
        <p:txBody>
          <a:bodyPr/>
          <a:lstStyle/>
          <a:p>
            <a:pPr lvl="8"/>
            <a:r>
              <a:rPr lang="nb-NO" dirty="0"/>
              <a:t>1000</a:t>
            </a:r>
          </a:p>
          <a:p>
            <a:pPr lvl="6"/>
            <a:r>
              <a:rPr lang="nb-NO" dirty="0"/>
              <a:t>METRIC 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CE704-C74B-A9E5-83D4-35A648F98FE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067675" y="6377696"/>
            <a:ext cx="2179907" cy="144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CFB08-C635-5E12-D7E8-CC9E65CE9C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339159" y="6377696"/>
            <a:ext cx="265861" cy="1440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8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mid ud" hidden="1">
            <a:extLst>
              <a:ext uri="{FF2B5EF4-FFF2-40B4-BE49-F238E27FC236}">
                <a16:creationId xmlns:a16="http://schemas.microsoft.com/office/drawing/2014/main" id="{AC9622D7-3827-C6E7-B7D2-E262606EF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3" y="192"/>
            <a:ext cx="12191312" cy="6856755"/>
          </a:xfrm>
          <a:prstGeom prst="rect">
            <a:avLst/>
          </a:prstGeom>
          <a:ln>
            <a:noFill/>
          </a:ln>
        </p:spPr>
      </p:pic>
      <p:sp>
        <p:nvSpPr>
          <p:cNvPr id="48" name="Subtitle 47">
            <a:extLst>
              <a:ext uri="{FF2B5EF4-FFF2-40B4-BE49-F238E27FC236}">
                <a16:creationId xmlns:a16="http://schemas.microsoft.com/office/drawing/2014/main" id="{84D8823F-20FE-1627-A3D7-A47DF87DD4C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543647"/>
            <a:ext cx="304943" cy="41446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4CD9839E-8463-2F59-F8F4-9E38F6E0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0F1C4-B9AE-1CB9-F08A-67B21154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7675" y="6377696"/>
            <a:ext cx="2179907" cy="144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75E33-B86E-7A35-C8A8-90CEDC97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9159" y="6377696"/>
            <a:ext cx="265861" cy="1440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5</a:t>
            </a:fld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70C0F4-8D28-AA6D-6F9B-64FEDC5EE146}"/>
              </a:ext>
            </a:extLst>
          </p:cNvPr>
          <p:cNvCxnSpPr>
            <a:cxnSpLocks/>
          </p:cNvCxnSpPr>
          <p:nvPr/>
        </p:nvCxnSpPr>
        <p:spPr>
          <a:xfrm>
            <a:off x="540000" y="4854118"/>
            <a:ext cx="11652000" cy="0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AE6B6C-2903-9465-B39B-1C28BCF9067C}"/>
              </a:ext>
            </a:extLst>
          </p:cNvPr>
          <p:cNvGrpSpPr/>
          <p:nvPr/>
        </p:nvGrpSpPr>
        <p:grpSpPr>
          <a:xfrm>
            <a:off x="509560" y="3021596"/>
            <a:ext cx="54000" cy="2538932"/>
            <a:chOff x="431979" y="3036417"/>
            <a:chExt cx="54000" cy="25389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39B2D3-F342-2993-E6FE-C02A87EF9568}"/>
                </a:ext>
              </a:extLst>
            </p:cNvPr>
            <p:cNvCxnSpPr>
              <a:cxnSpLocks/>
            </p:cNvCxnSpPr>
            <p:nvPr/>
          </p:nvCxnSpPr>
          <p:spPr>
            <a:xfrm>
              <a:off x="458979" y="3063417"/>
              <a:ext cx="0" cy="2511932"/>
            </a:xfrm>
            <a:prstGeom prst="line">
              <a:avLst/>
            </a:prstGeom>
            <a:ln w="12700" cap="rnd">
              <a:solidFill>
                <a:srgbClr val="C7AACC"/>
              </a:solidFill>
              <a:round/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33B7E6-DDC4-224D-8673-7EDC68D2D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79" y="3036417"/>
              <a:ext cx="54000" cy="5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5456588-FC70-DC1C-DA38-AB59671EF31B}"/>
              </a:ext>
            </a:extLst>
          </p:cNvPr>
          <p:cNvSpPr txBox="1"/>
          <p:nvPr/>
        </p:nvSpPr>
        <p:spPr>
          <a:xfrm>
            <a:off x="673894" y="2956979"/>
            <a:ext cx="1402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Start dato eller event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B6090-EA9C-6778-F4E2-03843F12D1D2}"/>
              </a:ext>
            </a:extLst>
          </p:cNvPr>
          <p:cNvSpPr txBox="1"/>
          <p:nvPr/>
        </p:nvSpPr>
        <p:spPr>
          <a:xfrm>
            <a:off x="541592" y="5622230"/>
            <a:ext cx="57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JUL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F974B1-BAEE-BFE6-F398-CB7CC68EFAA4}"/>
              </a:ext>
            </a:extLst>
          </p:cNvPr>
          <p:cNvGrpSpPr/>
          <p:nvPr/>
        </p:nvGrpSpPr>
        <p:grpSpPr>
          <a:xfrm>
            <a:off x="2205371" y="3021596"/>
            <a:ext cx="54000" cy="2538932"/>
            <a:chOff x="431979" y="3036417"/>
            <a:chExt cx="54000" cy="253893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30066B-57AF-CAA9-DE97-CE88889423C9}"/>
                </a:ext>
              </a:extLst>
            </p:cNvPr>
            <p:cNvCxnSpPr>
              <a:cxnSpLocks/>
            </p:cNvCxnSpPr>
            <p:nvPr/>
          </p:nvCxnSpPr>
          <p:spPr>
            <a:xfrm>
              <a:off x="458979" y="3063417"/>
              <a:ext cx="0" cy="2511932"/>
            </a:xfrm>
            <a:prstGeom prst="line">
              <a:avLst/>
            </a:prstGeom>
            <a:ln w="12700" cap="rnd">
              <a:solidFill>
                <a:srgbClr val="C7AACC"/>
              </a:solidFill>
              <a:round/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AC1E5C-E142-A8C2-55E0-C4743E401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79" y="3036417"/>
              <a:ext cx="54000" cy="5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EA922C-F4BD-F421-7235-78E51EB70807}"/>
              </a:ext>
            </a:extLst>
          </p:cNvPr>
          <p:cNvSpPr txBox="1"/>
          <p:nvPr/>
        </p:nvSpPr>
        <p:spPr>
          <a:xfrm>
            <a:off x="2369705" y="2956979"/>
            <a:ext cx="1402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Start dato eller event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F3986F-C624-4FD6-6878-94249F772B63}"/>
              </a:ext>
            </a:extLst>
          </p:cNvPr>
          <p:cNvSpPr txBox="1"/>
          <p:nvPr/>
        </p:nvSpPr>
        <p:spPr>
          <a:xfrm>
            <a:off x="2237403" y="5622230"/>
            <a:ext cx="57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AUG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1E7653-C7BA-9839-EC89-392C71010874}"/>
              </a:ext>
            </a:extLst>
          </p:cNvPr>
          <p:cNvGrpSpPr/>
          <p:nvPr/>
        </p:nvGrpSpPr>
        <p:grpSpPr>
          <a:xfrm>
            <a:off x="3901182" y="3021596"/>
            <a:ext cx="54000" cy="2538932"/>
            <a:chOff x="431979" y="3036417"/>
            <a:chExt cx="54000" cy="25389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286D95-5EA9-AF63-02B9-1FFE1E68F213}"/>
                </a:ext>
              </a:extLst>
            </p:cNvPr>
            <p:cNvCxnSpPr>
              <a:cxnSpLocks/>
            </p:cNvCxnSpPr>
            <p:nvPr/>
          </p:nvCxnSpPr>
          <p:spPr>
            <a:xfrm>
              <a:off x="458979" y="3063417"/>
              <a:ext cx="0" cy="2511932"/>
            </a:xfrm>
            <a:prstGeom prst="line">
              <a:avLst/>
            </a:prstGeom>
            <a:ln w="12700" cap="rnd">
              <a:solidFill>
                <a:srgbClr val="C7AACC"/>
              </a:solidFill>
              <a:round/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EF1F34-46E5-F61B-E3F8-7A549B08E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79" y="3036417"/>
              <a:ext cx="54000" cy="5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728415-018C-BDE8-A88C-C75D913F4E91}"/>
              </a:ext>
            </a:extLst>
          </p:cNvPr>
          <p:cNvSpPr txBox="1"/>
          <p:nvPr/>
        </p:nvSpPr>
        <p:spPr>
          <a:xfrm>
            <a:off x="4065516" y="2956979"/>
            <a:ext cx="1402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Start dato eller event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C23491-7328-3A65-6EEC-91419A666E06}"/>
              </a:ext>
            </a:extLst>
          </p:cNvPr>
          <p:cNvSpPr txBox="1"/>
          <p:nvPr/>
        </p:nvSpPr>
        <p:spPr>
          <a:xfrm>
            <a:off x="3933214" y="5622230"/>
            <a:ext cx="57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SEP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F777F3-5C81-82B2-D9E9-3A4DB8DC06CF}"/>
              </a:ext>
            </a:extLst>
          </p:cNvPr>
          <p:cNvGrpSpPr/>
          <p:nvPr/>
        </p:nvGrpSpPr>
        <p:grpSpPr>
          <a:xfrm>
            <a:off x="5596993" y="3021596"/>
            <a:ext cx="54000" cy="2538932"/>
            <a:chOff x="431979" y="3036417"/>
            <a:chExt cx="54000" cy="25389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760FCF-E503-182D-613C-41905BB39802}"/>
                </a:ext>
              </a:extLst>
            </p:cNvPr>
            <p:cNvCxnSpPr>
              <a:cxnSpLocks/>
            </p:cNvCxnSpPr>
            <p:nvPr/>
          </p:nvCxnSpPr>
          <p:spPr>
            <a:xfrm>
              <a:off x="458979" y="3063417"/>
              <a:ext cx="0" cy="2511932"/>
            </a:xfrm>
            <a:prstGeom prst="line">
              <a:avLst/>
            </a:prstGeom>
            <a:ln w="12700" cap="rnd">
              <a:solidFill>
                <a:srgbClr val="C7AACC"/>
              </a:solidFill>
              <a:round/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BD5A41C-54AB-7E74-3B9B-81B4ABEFC0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79" y="3036417"/>
              <a:ext cx="54000" cy="5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330DA39-2686-9CA7-1BEB-CEB9899196C6}"/>
              </a:ext>
            </a:extLst>
          </p:cNvPr>
          <p:cNvSpPr txBox="1"/>
          <p:nvPr/>
        </p:nvSpPr>
        <p:spPr>
          <a:xfrm>
            <a:off x="5761327" y="2956979"/>
            <a:ext cx="1402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Start dato eller event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43EAED-0477-EF33-7F5C-D8847C6B411F}"/>
              </a:ext>
            </a:extLst>
          </p:cNvPr>
          <p:cNvSpPr txBox="1"/>
          <p:nvPr/>
        </p:nvSpPr>
        <p:spPr>
          <a:xfrm>
            <a:off x="5629025" y="5622230"/>
            <a:ext cx="57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OKT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EA4AD9-8284-C0E5-6724-73FF98BCD6DA}"/>
              </a:ext>
            </a:extLst>
          </p:cNvPr>
          <p:cNvGrpSpPr/>
          <p:nvPr/>
        </p:nvGrpSpPr>
        <p:grpSpPr>
          <a:xfrm>
            <a:off x="7292804" y="3021596"/>
            <a:ext cx="54000" cy="2538932"/>
            <a:chOff x="431979" y="3036417"/>
            <a:chExt cx="54000" cy="25389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01D239-9E8B-22D7-C023-C754491321AC}"/>
                </a:ext>
              </a:extLst>
            </p:cNvPr>
            <p:cNvCxnSpPr>
              <a:cxnSpLocks/>
            </p:cNvCxnSpPr>
            <p:nvPr/>
          </p:nvCxnSpPr>
          <p:spPr>
            <a:xfrm>
              <a:off x="458979" y="3063417"/>
              <a:ext cx="0" cy="2511932"/>
            </a:xfrm>
            <a:prstGeom prst="line">
              <a:avLst/>
            </a:prstGeom>
            <a:ln w="12700" cap="rnd">
              <a:solidFill>
                <a:srgbClr val="C7AACC"/>
              </a:solidFill>
              <a:round/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7C9E7C2-C266-D9EC-758C-11EEC3A68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79" y="3036417"/>
              <a:ext cx="54000" cy="5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6B9CED-0A4C-B26C-5BD1-E67CEEE2A349}"/>
              </a:ext>
            </a:extLst>
          </p:cNvPr>
          <p:cNvSpPr txBox="1"/>
          <p:nvPr/>
        </p:nvSpPr>
        <p:spPr>
          <a:xfrm>
            <a:off x="7457138" y="2956979"/>
            <a:ext cx="1402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Start dato eller event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AB11A5-F6E6-B1A1-CF27-1B2B0FE3ECEA}"/>
              </a:ext>
            </a:extLst>
          </p:cNvPr>
          <p:cNvSpPr txBox="1"/>
          <p:nvPr/>
        </p:nvSpPr>
        <p:spPr>
          <a:xfrm>
            <a:off x="7324836" y="5622230"/>
            <a:ext cx="57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NOV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7A094D-2243-EC55-85C8-AF06C7AA2738}"/>
              </a:ext>
            </a:extLst>
          </p:cNvPr>
          <p:cNvGrpSpPr/>
          <p:nvPr/>
        </p:nvGrpSpPr>
        <p:grpSpPr>
          <a:xfrm>
            <a:off x="8988613" y="3021596"/>
            <a:ext cx="54000" cy="2538932"/>
            <a:chOff x="431979" y="3036417"/>
            <a:chExt cx="54000" cy="253893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764C29E-5D8D-4D06-2EB6-2A4F96AB2F4C}"/>
                </a:ext>
              </a:extLst>
            </p:cNvPr>
            <p:cNvCxnSpPr>
              <a:cxnSpLocks/>
            </p:cNvCxnSpPr>
            <p:nvPr/>
          </p:nvCxnSpPr>
          <p:spPr>
            <a:xfrm>
              <a:off x="458979" y="3063417"/>
              <a:ext cx="0" cy="2511932"/>
            </a:xfrm>
            <a:prstGeom prst="line">
              <a:avLst/>
            </a:prstGeom>
            <a:ln w="12700" cap="rnd">
              <a:solidFill>
                <a:srgbClr val="C7AACC"/>
              </a:solidFill>
              <a:round/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A3D4B5-394B-06BC-9F8D-8120D90A3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79" y="3036417"/>
              <a:ext cx="54000" cy="5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2000" noProof="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5DB79C9-8DA5-BA51-CA69-B3AA16F816DE}"/>
              </a:ext>
            </a:extLst>
          </p:cNvPr>
          <p:cNvSpPr txBox="1"/>
          <p:nvPr/>
        </p:nvSpPr>
        <p:spPr>
          <a:xfrm>
            <a:off x="9152947" y="2956979"/>
            <a:ext cx="14025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Start dato eller event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06BF5D-3010-5F1C-D8EC-C6F41507B2DA}"/>
              </a:ext>
            </a:extLst>
          </p:cNvPr>
          <p:cNvSpPr txBox="1"/>
          <p:nvPr/>
        </p:nvSpPr>
        <p:spPr>
          <a:xfrm>
            <a:off x="9020645" y="5622230"/>
            <a:ext cx="57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DES</a:t>
            </a:r>
          </a:p>
        </p:txBody>
      </p:sp>
    </p:spTree>
    <p:extLst>
      <p:ext uri="{BB962C8B-B14F-4D97-AF65-F5344CB8AC3E}">
        <p14:creationId xmlns:p14="http://schemas.microsoft.com/office/powerpoint/2010/main" val="41617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16412-6797-B70B-8199-D1620B986C02}"/>
              </a:ext>
            </a:extLst>
          </p:cNvPr>
          <p:cNvSpPr/>
          <p:nvPr/>
        </p:nvSpPr>
        <p:spPr>
          <a:xfrm>
            <a:off x="8025604" y="3415961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3422408 w 3624468"/>
              <a:gd name="connsiteY2" fmla="*/ 0 h 2749923"/>
              <a:gd name="connsiteX3" fmla="*/ 3624469 w 3624468"/>
              <a:gd name="connsiteY3" fmla="*/ 202061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858759 w 3624468"/>
              <a:gd name="connsiteY6" fmla="*/ 2749924 h 2749923"/>
              <a:gd name="connsiteX7" fmla="*/ 0 w 3624468"/>
              <a:gd name="connsiteY7" fmla="*/ 1891165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3422408" y="0"/>
                </a:lnTo>
                <a:cubicBezTo>
                  <a:pt x="3534046" y="0"/>
                  <a:pt x="3624469" y="90422"/>
                  <a:pt x="3624469" y="202061"/>
                </a:cubicBezTo>
                <a:lnTo>
                  <a:pt x="3624469" y="2547863"/>
                </a:lnTo>
                <a:cubicBezTo>
                  <a:pt x="3624469" y="2659502"/>
                  <a:pt x="3534046" y="2749924"/>
                  <a:pt x="3422408" y="2749924"/>
                </a:cubicBezTo>
                <a:lnTo>
                  <a:pt x="858759" y="2749924"/>
                </a:lnTo>
                <a:cubicBezTo>
                  <a:pt x="384421" y="2749924"/>
                  <a:pt x="0" y="2365503"/>
                  <a:pt x="0" y="1891165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2F6565-D022-9649-AE8F-7C3842E1CC35}"/>
              </a:ext>
            </a:extLst>
          </p:cNvPr>
          <p:cNvSpPr/>
          <p:nvPr/>
        </p:nvSpPr>
        <p:spPr>
          <a:xfrm>
            <a:off x="539750" y="3415961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2765710 w 3624468"/>
              <a:gd name="connsiteY2" fmla="*/ 0 h 2749923"/>
              <a:gd name="connsiteX3" fmla="*/ 3624469 w 3624468"/>
              <a:gd name="connsiteY3" fmla="*/ 858759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202061 w 3624468"/>
              <a:gd name="connsiteY6" fmla="*/ 2749924 h 2749923"/>
              <a:gd name="connsiteX7" fmla="*/ 0 w 3624468"/>
              <a:gd name="connsiteY7" fmla="*/ 2547863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2765710" y="0"/>
                </a:lnTo>
                <a:cubicBezTo>
                  <a:pt x="3240048" y="0"/>
                  <a:pt x="3624469" y="384421"/>
                  <a:pt x="3624469" y="858759"/>
                </a:cubicBezTo>
                <a:lnTo>
                  <a:pt x="3624469" y="2547863"/>
                </a:lnTo>
                <a:cubicBezTo>
                  <a:pt x="3624469" y="2659502"/>
                  <a:pt x="3534047" y="2749924"/>
                  <a:pt x="3422408" y="2749924"/>
                </a:cubicBezTo>
                <a:lnTo>
                  <a:pt x="202061" y="2749924"/>
                </a:lnTo>
                <a:cubicBezTo>
                  <a:pt x="90422" y="2749924"/>
                  <a:pt x="0" y="2659502"/>
                  <a:pt x="0" y="2547863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9E9039-AEFD-F143-EC11-F21B30789517}"/>
              </a:ext>
            </a:extLst>
          </p:cNvPr>
          <p:cNvSpPr/>
          <p:nvPr/>
        </p:nvSpPr>
        <p:spPr>
          <a:xfrm>
            <a:off x="539750" y="539750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3422408 w 3624468"/>
              <a:gd name="connsiteY2" fmla="*/ 0 h 2749923"/>
              <a:gd name="connsiteX3" fmla="*/ 3624469 w 3624468"/>
              <a:gd name="connsiteY3" fmla="*/ 202061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858759 w 3624468"/>
              <a:gd name="connsiteY6" fmla="*/ 2749924 h 2749923"/>
              <a:gd name="connsiteX7" fmla="*/ 0 w 3624468"/>
              <a:gd name="connsiteY7" fmla="*/ 1891165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3422408" y="0"/>
                </a:lnTo>
                <a:cubicBezTo>
                  <a:pt x="3534047" y="0"/>
                  <a:pt x="3624469" y="90422"/>
                  <a:pt x="3624469" y="202061"/>
                </a:cubicBezTo>
                <a:lnTo>
                  <a:pt x="3624469" y="2547863"/>
                </a:lnTo>
                <a:cubicBezTo>
                  <a:pt x="3624469" y="2659502"/>
                  <a:pt x="3534047" y="2749924"/>
                  <a:pt x="3422408" y="2749924"/>
                </a:cubicBezTo>
                <a:lnTo>
                  <a:pt x="858759" y="2749924"/>
                </a:lnTo>
                <a:cubicBezTo>
                  <a:pt x="384421" y="2749924"/>
                  <a:pt x="0" y="2365503"/>
                  <a:pt x="0" y="1891165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6346A74-D7F7-8628-EE05-C0093C67C2D6}"/>
              </a:ext>
            </a:extLst>
          </p:cNvPr>
          <p:cNvSpPr/>
          <p:nvPr/>
        </p:nvSpPr>
        <p:spPr>
          <a:xfrm>
            <a:off x="8025604" y="539750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2765710 w 3624468"/>
              <a:gd name="connsiteY2" fmla="*/ 0 h 2749923"/>
              <a:gd name="connsiteX3" fmla="*/ 3624469 w 3624468"/>
              <a:gd name="connsiteY3" fmla="*/ 858759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202061 w 3624468"/>
              <a:gd name="connsiteY6" fmla="*/ 2749924 h 2749923"/>
              <a:gd name="connsiteX7" fmla="*/ 0 w 3624468"/>
              <a:gd name="connsiteY7" fmla="*/ 2547863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2765710" y="0"/>
                </a:lnTo>
                <a:cubicBezTo>
                  <a:pt x="3240048" y="0"/>
                  <a:pt x="3624469" y="384421"/>
                  <a:pt x="3624469" y="858759"/>
                </a:cubicBezTo>
                <a:lnTo>
                  <a:pt x="3624469" y="2547863"/>
                </a:lnTo>
                <a:cubicBezTo>
                  <a:pt x="3624469" y="2659502"/>
                  <a:pt x="3534046" y="2749924"/>
                  <a:pt x="3422408" y="2749924"/>
                </a:cubicBezTo>
                <a:lnTo>
                  <a:pt x="202061" y="2749924"/>
                </a:lnTo>
                <a:cubicBezTo>
                  <a:pt x="90422" y="2749924"/>
                  <a:pt x="0" y="2659502"/>
                  <a:pt x="0" y="2547863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B69D79-A2D1-C0C5-0633-AE13F415A075}"/>
              </a:ext>
            </a:extLst>
          </p:cNvPr>
          <p:cNvSpPr/>
          <p:nvPr/>
        </p:nvSpPr>
        <p:spPr>
          <a:xfrm>
            <a:off x="4282677" y="539750"/>
            <a:ext cx="3624468" cy="5626135"/>
          </a:xfrm>
          <a:custGeom>
            <a:avLst/>
            <a:gdLst>
              <a:gd name="connsiteX0" fmla="*/ 0 w 3624468"/>
              <a:gd name="connsiteY0" fmla="*/ 202061 h 5626135"/>
              <a:gd name="connsiteX1" fmla="*/ 202061 w 3624468"/>
              <a:gd name="connsiteY1" fmla="*/ 0 h 5626135"/>
              <a:gd name="connsiteX2" fmla="*/ 3422408 w 3624468"/>
              <a:gd name="connsiteY2" fmla="*/ 0 h 5626135"/>
              <a:gd name="connsiteX3" fmla="*/ 3624469 w 3624468"/>
              <a:gd name="connsiteY3" fmla="*/ 202061 h 5626135"/>
              <a:gd name="connsiteX4" fmla="*/ 3624469 w 3624468"/>
              <a:gd name="connsiteY4" fmla="*/ 5424075 h 5626135"/>
              <a:gd name="connsiteX5" fmla="*/ 3422408 w 3624468"/>
              <a:gd name="connsiteY5" fmla="*/ 5626136 h 5626135"/>
              <a:gd name="connsiteX6" fmla="*/ 858759 w 3624468"/>
              <a:gd name="connsiteY6" fmla="*/ 5626136 h 5626135"/>
              <a:gd name="connsiteX7" fmla="*/ 0 w 3624468"/>
              <a:gd name="connsiteY7" fmla="*/ 4767377 h 5626135"/>
              <a:gd name="connsiteX8" fmla="*/ 0 w 3624468"/>
              <a:gd name="connsiteY8" fmla="*/ 202061 h 562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5626135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3422408" y="0"/>
                </a:lnTo>
                <a:cubicBezTo>
                  <a:pt x="3534047" y="0"/>
                  <a:pt x="3624469" y="90422"/>
                  <a:pt x="3624469" y="202061"/>
                </a:cubicBezTo>
                <a:lnTo>
                  <a:pt x="3624469" y="5424075"/>
                </a:lnTo>
                <a:cubicBezTo>
                  <a:pt x="3624469" y="5535714"/>
                  <a:pt x="3534047" y="5626136"/>
                  <a:pt x="3422408" y="5626136"/>
                </a:cubicBezTo>
                <a:lnTo>
                  <a:pt x="858759" y="5626136"/>
                </a:lnTo>
                <a:cubicBezTo>
                  <a:pt x="384421" y="5626136"/>
                  <a:pt x="0" y="5241715"/>
                  <a:pt x="0" y="4767377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2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4" name="smid ud" hidden="1">
            <a:extLst>
              <a:ext uri="{FF2B5EF4-FFF2-40B4-BE49-F238E27FC236}">
                <a16:creationId xmlns:a16="http://schemas.microsoft.com/office/drawing/2014/main" id="{F2020965-6972-FC72-65E8-0703B933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" y="192"/>
            <a:ext cx="12191312" cy="68567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841DB9-ED08-CB6F-2658-126E017E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7C223-04BD-EB05-6267-4DB46E70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6</a:t>
            </a:fld>
            <a:endParaRPr lang="nb-NO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F6CF694-87F3-7668-7C7B-47B07DAE3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769558"/>
              </p:ext>
            </p:extLst>
          </p:nvPr>
        </p:nvGraphicFramePr>
        <p:xfrm>
          <a:off x="1320903" y="718746"/>
          <a:ext cx="2062162" cy="230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4DA416F-B171-A0A5-0CA7-EF1D135A9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852875"/>
              </p:ext>
            </p:extLst>
          </p:nvPr>
        </p:nvGraphicFramePr>
        <p:xfrm>
          <a:off x="8679787" y="718746"/>
          <a:ext cx="2316102" cy="230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107F4DF-952D-06C2-ECFD-5F1341F6E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498525"/>
              </p:ext>
            </p:extLst>
          </p:nvPr>
        </p:nvGraphicFramePr>
        <p:xfrm>
          <a:off x="158134" y="3636371"/>
          <a:ext cx="4387701" cy="230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15E108F-6C9C-93C1-AAC1-81EBA2D9BC10}"/>
              </a:ext>
            </a:extLst>
          </p:cNvPr>
          <p:cNvSpPr txBox="1"/>
          <p:nvPr/>
        </p:nvSpPr>
        <p:spPr>
          <a:xfrm>
            <a:off x="8351237" y="3704000"/>
            <a:ext cx="297320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2000" dirty="0">
                <a:solidFill>
                  <a:schemeClr val="bg2"/>
                </a:solidFill>
              </a:rPr>
              <a:t>Sett inn tekst</a:t>
            </a:r>
          </a:p>
          <a:p>
            <a:pPr algn="ctr"/>
            <a:endParaRPr lang="nb-NO" sz="2000" dirty="0">
              <a:solidFill>
                <a:schemeClr val="bg2"/>
              </a:solidFill>
            </a:endParaRPr>
          </a:p>
          <a:p>
            <a:pPr marL="216000" indent="-216000" algn="l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</a:rPr>
              <a:t>Sett inn tekst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</a:rPr>
              <a:t>Sett inn tekst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</a:rPr>
              <a:t>Sett inn tekst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4EBDC41-EAA1-29DC-F842-58C7A365E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452552"/>
              </p:ext>
            </p:extLst>
          </p:nvPr>
        </p:nvGraphicFramePr>
        <p:xfrm>
          <a:off x="4560883" y="718746"/>
          <a:ext cx="3068056" cy="53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566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697A-747F-EA17-4CCE-F344AAC68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39B5E1-C709-1914-5352-62F096EEDA47}"/>
              </a:ext>
            </a:extLst>
          </p:cNvPr>
          <p:cNvSpPr/>
          <p:nvPr/>
        </p:nvSpPr>
        <p:spPr>
          <a:xfrm>
            <a:off x="8025604" y="3415961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3422408 w 3624468"/>
              <a:gd name="connsiteY2" fmla="*/ 0 h 2749923"/>
              <a:gd name="connsiteX3" fmla="*/ 3624469 w 3624468"/>
              <a:gd name="connsiteY3" fmla="*/ 202061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858759 w 3624468"/>
              <a:gd name="connsiteY6" fmla="*/ 2749924 h 2749923"/>
              <a:gd name="connsiteX7" fmla="*/ 0 w 3624468"/>
              <a:gd name="connsiteY7" fmla="*/ 1891165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3422408" y="0"/>
                </a:lnTo>
                <a:cubicBezTo>
                  <a:pt x="3534046" y="0"/>
                  <a:pt x="3624469" y="90422"/>
                  <a:pt x="3624469" y="202061"/>
                </a:cubicBezTo>
                <a:lnTo>
                  <a:pt x="3624469" y="2547863"/>
                </a:lnTo>
                <a:cubicBezTo>
                  <a:pt x="3624469" y="2659502"/>
                  <a:pt x="3534046" y="2749924"/>
                  <a:pt x="3422408" y="2749924"/>
                </a:cubicBezTo>
                <a:lnTo>
                  <a:pt x="858759" y="2749924"/>
                </a:lnTo>
                <a:cubicBezTo>
                  <a:pt x="384421" y="2749924"/>
                  <a:pt x="0" y="2365503"/>
                  <a:pt x="0" y="1891165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709AABA-7C2B-ACC2-BFE9-FEA73652C3F9}"/>
              </a:ext>
            </a:extLst>
          </p:cNvPr>
          <p:cNvSpPr/>
          <p:nvPr/>
        </p:nvSpPr>
        <p:spPr>
          <a:xfrm>
            <a:off x="539750" y="3415961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2765710 w 3624468"/>
              <a:gd name="connsiteY2" fmla="*/ 0 h 2749923"/>
              <a:gd name="connsiteX3" fmla="*/ 3624469 w 3624468"/>
              <a:gd name="connsiteY3" fmla="*/ 858759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202061 w 3624468"/>
              <a:gd name="connsiteY6" fmla="*/ 2749924 h 2749923"/>
              <a:gd name="connsiteX7" fmla="*/ 0 w 3624468"/>
              <a:gd name="connsiteY7" fmla="*/ 2547863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2765710" y="0"/>
                </a:lnTo>
                <a:cubicBezTo>
                  <a:pt x="3240048" y="0"/>
                  <a:pt x="3624469" y="384421"/>
                  <a:pt x="3624469" y="858759"/>
                </a:cubicBezTo>
                <a:lnTo>
                  <a:pt x="3624469" y="2547863"/>
                </a:lnTo>
                <a:cubicBezTo>
                  <a:pt x="3624469" y="2659502"/>
                  <a:pt x="3534047" y="2749924"/>
                  <a:pt x="3422408" y="2749924"/>
                </a:cubicBezTo>
                <a:lnTo>
                  <a:pt x="202061" y="2749924"/>
                </a:lnTo>
                <a:cubicBezTo>
                  <a:pt x="90422" y="2749924"/>
                  <a:pt x="0" y="2659502"/>
                  <a:pt x="0" y="2547863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2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B648E7-F1EB-0345-A624-BE9B6BF79576}"/>
              </a:ext>
            </a:extLst>
          </p:cNvPr>
          <p:cNvSpPr/>
          <p:nvPr/>
        </p:nvSpPr>
        <p:spPr>
          <a:xfrm>
            <a:off x="539750" y="539750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3422408 w 3624468"/>
              <a:gd name="connsiteY2" fmla="*/ 0 h 2749923"/>
              <a:gd name="connsiteX3" fmla="*/ 3624469 w 3624468"/>
              <a:gd name="connsiteY3" fmla="*/ 202061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858759 w 3624468"/>
              <a:gd name="connsiteY6" fmla="*/ 2749924 h 2749923"/>
              <a:gd name="connsiteX7" fmla="*/ 0 w 3624468"/>
              <a:gd name="connsiteY7" fmla="*/ 1891165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3422408" y="0"/>
                </a:lnTo>
                <a:cubicBezTo>
                  <a:pt x="3534047" y="0"/>
                  <a:pt x="3624469" y="90422"/>
                  <a:pt x="3624469" y="202061"/>
                </a:cubicBezTo>
                <a:lnTo>
                  <a:pt x="3624469" y="2547863"/>
                </a:lnTo>
                <a:cubicBezTo>
                  <a:pt x="3624469" y="2659502"/>
                  <a:pt x="3534047" y="2749924"/>
                  <a:pt x="3422408" y="2749924"/>
                </a:cubicBezTo>
                <a:lnTo>
                  <a:pt x="858759" y="2749924"/>
                </a:lnTo>
                <a:cubicBezTo>
                  <a:pt x="384421" y="2749924"/>
                  <a:pt x="0" y="2365503"/>
                  <a:pt x="0" y="1891165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48C23-2E3E-6DAC-90EE-7352093100D8}"/>
              </a:ext>
            </a:extLst>
          </p:cNvPr>
          <p:cNvSpPr/>
          <p:nvPr/>
        </p:nvSpPr>
        <p:spPr>
          <a:xfrm>
            <a:off x="8025604" y="539750"/>
            <a:ext cx="3624468" cy="2749923"/>
          </a:xfrm>
          <a:custGeom>
            <a:avLst/>
            <a:gdLst>
              <a:gd name="connsiteX0" fmla="*/ 0 w 3624468"/>
              <a:gd name="connsiteY0" fmla="*/ 202061 h 2749923"/>
              <a:gd name="connsiteX1" fmla="*/ 202061 w 3624468"/>
              <a:gd name="connsiteY1" fmla="*/ 0 h 2749923"/>
              <a:gd name="connsiteX2" fmla="*/ 2765710 w 3624468"/>
              <a:gd name="connsiteY2" fmla="*/ 0 h 2749923"/>
              <a:gd name="connsiteX3" fmla="*/ 3624469 w 3624468"/>
              <a:gd name="connsiteY3" fmla="*/ 858759 h 2749923"/>
              <a:gd name="connsiteX4" fmla="*/ 3624469 w 3624468"/>
              <a:gd name="connsiteY4" fmla="*/ 2547863 h 2749923"/>
              <a:gd name="connsiteX5" fmla="*/ 3422408 w 3624468"/>
              <a:gd name="connsiteY5" fmla="*/ 2749924 h 2749923"/>
              <a:gd name="connsiteX6" fmla="*/ 202061 w 3624468"/>
              <a:gd name="connsiteY6" fmla="*/ 2749924 h 2749923"/>
              <a:gd name="connsiteX7" fmla="*/ 0 w 3624468"/>
              <a:gd name="connsiteY7" fmla="*/ 2547863 h 2749923"/>
              <a:gd name="connsiteX8" fmla="*/ 0 w 3624468"/>
              <a:gd name="connsiteY8" fmla="*/ 202061 h 274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2749923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2765710" y="0"/>
                </a:lnTo>
                <a:cubicBezTo>
                  <a:pt x="3240048" y="0"/>
                  <a:pt x="3624469" y="384421"/>
                  <a:pt x="3624469" y="858759"/>
                </a:cubicBezTo>
                <a:lnTo>
                  <a:pt x="3624469" y="2547863"/>
                </a:lnTo>
                <a:cubicBezTo>
                  <a:pt x="3624469" y="2659502"/>
                  <a:pt x="3534046" y="2749924"/>
                  <a:pt x="3422408" y="2749924"/>
                </a:cubicBezTo>
                <a:lnTo>
                  <a:pt x="202061" y="2749924"/>
                </a:lnTo>
                <a:cubicBezTo>
                  <a:pt x="90422" y="2749924"/>
                  <a:pt x="0" y="2659502"/>
                  <a:pt x="0" y="2547863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2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73C4D0-7A39-BE61-3B7C-07503497FCB4}"/>
              </a:ext>
            </a:extLst>
          </p:cNvPr>
          <p:cNvSpPr/>
          <p:nvPr/>
        </p:nvSpPr>
        <p:spPr>
          <a:xfrm>
            <a:off x="4282677" y="539750"/>
            <a:ext cx="3624468" cy="5626135"/>
          </a:xfrm>
          <a:custGeom>
            <a:avLst/>
            <a:gdLst>
              <a:gd name="connsiteX0" fmla="*/ 0 w 3624468"/>
              <a:gd name="connsiteY0" fmla="*/ 202061 h 5626135"/>
              <a:gd name="connsiteX1" fmla="*/ 202061 w 3624468"/>
              <a:gd name="connsiteY1" fmla="*/ 0 h 5626135"/>
              <a:gd name="connsiteX2" fmla="*/ 3422408 w 3624468"/>
              <a:gd name="connsiteY2" fmla="*/ 0 h 5626135"/>
              <a:gd name="connsiteX3" fmla="*/ 3624469 w 3624468"/>
              <a:gd name="connsiteY3" fmla="*/ 202061 h 5626135"/>
              <a:gd name="connsiteX4" fmla="*/ 3624469 w 3624468"/>
              <a:gd name="connsiteY4" fmla="*/ 5424075 h 5626135"/>
              <a:gd name="connsiteX5" fmla="*/ 3422408 w 3624468"/>
              <a:gd name="connsiteY5" fmla="*/ 5626136 h 5626135"/>
              <a:gd name="connsiteX6" fmla="*/ 858759 w 3624468"/>
              <a:gd name="connsiteY6" fmla="*/ 5626136 h 5626135"/>
              <a:gd name="connsiteX7" fmla="*/ 0 w 3624468"/>
              <a:gd name="connsiteY7" fmla="*/ 4767377 h 5626135"/>
              <a:gd name="connsiteX8" fmla="*/ 0 w 3624468"/>
              <a:gd name="connsiteY8" fmla="*/ 202061 h 562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468" h="5626135">
                <a:moveTo>
                  <a:pt x="0" y="202061"/>
                </a:moveTo>
                <a:cubicBezTo>
                  <a:pt x="0" y="90422"/>
                  <a:pt x="90422" y="0"/>
                  <a:pt x="202061" y="0"/>
                </a:cubicBezTo>
                <a:lnTo>
                  <a:pt x="3422408" y="0"/>
                </a:lnTo>
                <a:cubicBezTo>
                  <a:pt x="3534047" y="0"/>
                  <a:pt x="3624469" y="90422"/>
                  <a:pt x="3624469" y="202061"/>
                </a:cubicBezTo>
                <a:lnTo>
                  <a:pt x="3624469" y="5424075"/>
                </a:lnTo>
                <a:cubicBezTo>
                  <a:pt x="3624469" y="5535714"/>
                  <a:pt x="3534047" y="5626136"/>
                  <a:pt x="3422408" y="5626136"/>
                </a:cubicBezTo>
                <a:lnTo>
                  <a:pt x="858759" y="5626136"/>
                </a:lnTo>
                <a:cubicBezTo>
                  <a:pt x="384421" y="5626136"/>
                  <a:pt x="0" y="5241715"/>
                  <a:pt x="0" y="4767377"/>
                </a:cubicBezTo>
                <a:lnTo>
                  <a:pt x="0" y="202061"/>
                </a:lnTo>
                <a:close/>
              </a:path>
            </a:pathLst>
          </a:custGeom>
          <a:solidFill>
            <a:schemeClr val="accent1"/>
          </a:solidFill>
          <a:ln w="12621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4" name="smid ud" hidden="1">
            <a:extLst>
              <a:ext uri="{FF2B5EF4-FFF2-40B4-BE49-F238E27FC236}">
                <a16:creationId xmlns:a16="http://schemas.microsoft.com/office/drawing/2014/main" id="{B5A00605-70AF-2246-E83D-4BCE0915E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" y="192"/>
            <a:ext cx="12191312" cy="68567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D7EE60-1C88-628E-CA47-6F808814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EC96B-5780-DA3D-712F-FFD18A6D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F16AEF-C50E-55AB-BC57-F002A553100A}"/>
              </a:ext>
            </a:extLst>
          </p:cNvPr>
          <p:cNvSpPr txBox="1"/>
          <p:nvPr/>
        </p:nvSpPr>
        <p:spPr>
          <a:xfrm>
            <a:off x="8366309" y="3991984"/>
            <a:ext cx="297320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bg2"/>
                </a:solidFill>
              </a:rPr>
              <a:t>100 000 Kr</a:t>
            </a:r>
            <a:endParaRPr lang="nb-NO" sz="20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1E925-8A02-832C-A248-9DA66DB561FA}"/>
              </a:ext>
            </a:extLst>
          </p:cNvPr>
          <p:cNvSpPr txBox="1"/>
          <p:nvPr/>
        </p:nvSpPr>
        <p:spPr>
          <a:xfrm>
            <a:off x="8366309" y="5081662"/>
            <a:ext cx="2973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bg2"/>
                </a:solidFill>
              </a:rPr>
              <a:t>Sett inn tekst</a:t>
            </a:r>
            <a:endParaRPr lang="nb-NO" sz="2000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1FE59E-8864-EBD1-6474-99003FCDA22F}"/>
              </a:ext>
            </a:extLst>
          </p:cNvPr>
          <p:cNvCxnSpPr>
            <a:cxnSpLocks/>
          </p:cNvCxnSpPr>
          <p:nvPr/>
        </p:nvCxnSpPr>
        <p:spPr>
          <a:xfrm>
            <a:off x="8592910" y="1952496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C4AA33-F7C8-256A-A93C-A135449EA84A}"/>
              </a:ext>
            </a:extLst>
          </p:cNvPr>
          <p:cNvCxnSpPr>
            <a:cxnSpLocks/>
          </p:cNvCxnSpPr>
          <p:nvPr/>
        </p:nvCxnSpPr>
        <p:spPr>
          <a:xfrm>
            <a:off x="8592910" y="4850456"/>
            <a:ext cx="252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12D35C-37C3-60A3-10DC-FDD70A0F4EF4}"/>
              </a:ext>
            </a:extLst>
          </p:cNvPr>
          <p:cNvSpPr txBox="1"/>
          <p:nvPr/>
        </p:nvSpPr>
        <p:spPr>
          <a:xfrm>
            <a:off x="8366309" y="1104004"/>
            <a:ext cx="297320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accent1"/>
                </a:solidFill>
              </a:rPr>
              <a:t>100 000 Kr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9E17A-2A82-3855-C0BC-3629FF3CCEAE}"/>
              </a:ext>
            </a:extLst>
          </p:cNvPr>
          <p:cNvSpPr txBox="1"/>
          <p:nvPr/>
        </p:nvSpPr>
        <p:spPr>
          <a:xfrm>
            <a:off x="8366309" y="2193682"/>
            <a:ext cx="2973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1"/>
                </a:solidFill>
              </a:rPr>
              <a:t>Sett inn tekst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8FB88-6785-ECD2-3FEC-3AC51BCD4496}"/>
              </a:ext>
            </a:extLst>
          </p:cNvPr>
          <p:cNvSpPr txBox="1"/>
          <p:nvPr/>
        </p:nvSpPr>
        <p:spPr>
          <a:xfrm>
            <a:off x="865383" y="1104004"/>
            <a:ext cx="297320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bg2"/>
                </a:solidFill>
              </a:rPr>
              <a:t>100 000 Kr</a:t>
            </a:r>
            <a:endParaRPr lang="nb-NO" sz="20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645DE4-1C84-BA1B-A66D-4B126189B47C}"/>
              </a:ext>
            </a:extLst>
          </p:cNvPr>
          <p:cNvSpPr txBox="1"/>
          <p:nvPr/>
        </p:nvSpPr>
        <p:spPr>
          <a:xfrm>
            <a:off x="865383" y="2193682"/>
            <a:ext cx="2973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bg2"/>
                </a:solidFill>
              </a:rPr>
              <a:t>Sett inn tekst</a:t>
            </a:r>
            <a:endParaRPr lang="nb-NO" sz="2000" dirty="0">
              <a:solidFill>
                <a:schemeClr val="bg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651277-4B95-511C-D2EC-01263DE2FFB6}"/>
              </a:ext>
            </a:extLst>
          </p:cNvPr>
          <p:cNvCxnSpPr>
            <a:cxnSpLocks/>
          </p:cNvCxnSpPr>
          <p:nvPr/>
        </p:nvCxnSpPr>
        <p:spPr>
          <a:xfrm>
            <a:off x="1091984" y="4850456"/>
            <a:ext cx="25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D015B1-8065-0D9D-5404-4EDAB5D18285}"/>
              </a:ext>
            </a:extLst>
          </p:cNvPr>
          <p:cNvCxnSpPr>
            <a:cxnSpLocks/>
          </p:cNvCxnSpPr>
          <p:nvPr/>
        </p:nvCxnSpPr>
        <p:spPr>
          <a:xfrm>
            <a:off x="1091984" y="1952496"/>
            <a:ext cx="252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26F8D6D-1044-EE4D-2153-4776CEC4B319}"/>
              </a:ext>
            </a:extLst>
          </p:cNvPr>
          <p:cNvSpPr txBox="1"/>
          <p:nvPr/>
        </p:nvSpPr>
        <p:spPr>
          <a:xfrm>
            <a:off x="865383" y="3991984"/>
            <a:ext cx="297320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accent1"/>
                </a:solidFill>
              </a:rPr>
              <a:t>100 000 Kr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62794-DA5C-A5BE-774D-5E1CE4E17D34}"/>
              </a:ext>
            </a:extLst>
          </p:cNvPr>
          <p:cNvSpPr txBox="1"/>
          <p:nvPr/>
        </p:nvSpPr>
        <p:spPr>
          <a:xfrm>
            <a:off x="865383" y="5081662"/>
            <a:ext cx="2973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1"/>
                </a:solidFill>
              </a:rPr>
              <a:t>Sett inn tekst</a:t>
            </a: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3945CE-5C36-335B-3809-C79950C38A7E}"/>
              </a:ext>
            </a:extLst>
          </p:cNvPr>
          <p:cNvSpPr txBox="1"/>
          <p:nvPr/>
        </p:nvSpPr>
        <p:spPr>
          <a:xfrm>
            <a:off x="4608310" y="2539954"/>
            <a:ext cx="297320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bg2"/>
                </a:solidFill>
              </a:rPr>
              <a:t>100 000 Kr</a:t>
            </a:r>
            <a:endParaRPr lang="nb-NO" sz="20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243422-ACF0-33B4-37D3-10CDED72ECCD}"/>
              </a:ext>
            </a:extLst>
          </p:cNvPr>
          <p:cNvSpPr txBox="1"/>
          <p:nvPr/>
        </p:nvSpPr>
        <p:spPr>
          <a:xfrm>
            <a:off x="4608310" y="3629632"/>
            <a:ext cx="2973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bg2"/>
                </a:solidFill>
              </a:rPr>
              <a:t>Sett inn tekst</a:t>
            </a:r>
            <a:endParaRPr lang="nb-NO" sz="2000" dirty="0">
              <a:solidFill>
                <a:schemeClr val="bg2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9E8E5B-24BD-2F53-4BCA-43CFC1FFB611}"/>
              </a:ext>
            </a:extLst>
          </p:cNvPr>
          <p:cNvCxnSpPr>
            <a:cxnSpLocks/>
          </p:cNvCxnSpPr>
          <p:nvPr/>
        </p:nvCxnSpPr>
        <p:spPr>
          <a:xfrm>
            <a:off x="4834911" y="3398426"/>
            <a:ext cx="252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4B6201-6FB0-E747-5DAE-D4B94C4E50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2EF563-1224-387C-2C34-FED5DCECBB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353749"/>
      </p:ext>
    </p:extLst>
  </p:cSld>
  <p:clrMapOvr>
    <a:masterClrMapping/>
  </p:clrMapOvr>
</p:sld>
</file>

<file path=ppt/theme/theme1.xml><?xml version="1.0" encoding="utf-8"?>
<a:theme xmlns:a="http://schemas.openxmlformats.org/drawingml/2006/main" name="Always On">
  <a:themeElements>
    <a:clrScheme name="Always On">
      <a:dk1>
        <a:sysClr val="windowText" lastClr="000000"/>
      </a:dk1>
      <a:lt1>
        <a:sysClr val="window" lastClr="FFFFFF"/>
      </a:lt1>
      <a:dk2>
        <a:srgbClr val="231F20"/>
      </a:dk2>
      <a:lt2>
        <a:srgbClr val="F2EFE7"/>
      </a:lt2>
      <a:accent1>
        <a:srgbClr val="412B7B"/>
      </a:accent1>
      <a:accent2>
        <a:srgbClr val="D6C8FD"/>
      </a:accent2>
      <a:accent3>
        <a:srgbClr val="B1DDAE"/>
      </a:accent3>
      <a:accent4>
        <a:srgbClr val="ADD7FF"/>
      </a:accent4>
      <a:accent5>
        <a:srgbClr val="FFD08A"/>
      </a:accent5>
      <a:accent6>
        <a:srgbClr val="FFA290"/>
      </a:accent6>
      <a:hlink>
        <a:srgbClr val="753BE3"/>
      </a:hlink>
      <a:folHlink>
        <a:srgbClr val="412B7B"/>
      </a:folHlink>
    </a:clrScheme>
    <a:fontScheme name="Eco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8000" indent="-288000" algn="l">
          <a:buFont typeface="Arial" panose="020B0604020202020204" pitchFamily="34" charset="0"/>
          <a:buChar char="•"/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ways On.potx" id="{5CC3E681-1E0B-4AC3-950C-560D2B650A37}" vid="{5E94833B-66B6-4494-B172-3E8C4ABF9781}"/>
    </a:ext>
  </a:extLst>
</a:theme>
</file>

<file path=ppt/theme/theme2.xml><?xml version="1.0" encoding="utf-8"?>
<a:theme xmlns:a="http://schemas.openxmlformats.org/drawingml/2006/main" name="Office-tema">
  <a:themeElements>
    <a:clrScheme name="Econa Always On">
      <a:dk1>
        <a:sysClr val="windowText" lastClr="000000"/>
      </a:dk1>
      <a:lt1>
        <a:sysClr val="window" lastClr="FFFFFF"/>
      </a:lt1>
      <a:dk2>
        <a:srgbClr val="231F20"/>
      </a:dk2>
      <a:lt2>
        <a:srgbClr val="F2EFE7"/>
      </a:lt2>
      <a:accent1>
        <a:srgbClr val="412B7B"/>
      </a:accent1>
      <a:accent2>
        <a:srgbClr val="D6C8FD"/>
      </a:accent2>
      <a:accent3>
        <a:srgbClr val="B1DDAE"/>
      </a:accent3>
      <a:accent4>
        <a:srgbClr val="ADD7FF"/>
      </a:accent4>
      <a:accent5>
        <a:srgbClr val="FFD08A"/>
      </a:accent5>
      <a:accent6>
        <a:srgbClr val="FFA290"/>
      </a:accent6>
      <a:hlink>
        <a:srgbClr val="753BE3"/>
      </a:hlink>
      <a:folHlink>
        <a:srgbClr val="412B7B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lways On">
      <a:dk1>
        <a:sysClr val="windowText" lastClr="000000"/>
      </a:dk1>
      <a:lt1>
        <a:sysClr val="window" lastClr="FFFFFF"/>
      </a:lt1>
      <a:dk2>
        <a:srgbClr val="231F20"/>
      </a:dk2>
      <a:lt2>
        <a:srgbClr val="F2EFE7"/>
      </a:lt2>
      <a:accent1>
        <a:srgbClr val="412B7B"/>
      </a:accent1>
      <a:accent2>
        <a:srgbClr val="D6C8FD"/>
      </a:accent2>
      <a:accent3>
        <a:srgbClr val="B1DDAE"/>
      </a:accent3>
      <a:accent4>
        <a:srgbClr val="ADD7FF"/>
      </a:accent4>
      <a:accent5>
        <a:srgbClr val="FFD08A"/>
      </a:accent5>
      <a:accent6>
        <a:srgbClr val="FFA290"/>
      </a:accent6>
      <a:hlink>
        <a:srgbClr val="753BE3"/>
      </a:hlink>
      <a:folHlink>
        <a:srgbClr val="412B7B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31BF0C2C9B9C48A327F8E68E9BE47B" ma:contentTypeVersion="3" ma:contentTypeDescription="Opprett et nytt dokument." ma:contentTypeScope="" ma:versionID="701d65f8f64c29ff603214dfd80fa91b">
  <xsd:schema xmlns:xsd="http://www.w3.org/2001/XMLSchema" xmlns:xs="http://www.w3.org/2001/XMLSchema" xmlns:p="http://schemas.microsoft.com/office/2006/metadata/properties" xmlns:ns2="33e1e6a4-2391-4112-a088-5880eba2e26d" targetNamespace="http://schemas.microsoft.com/office/2006/metadata/properties" ma:root="true" ma:fieldsID="ab3e6c995e9a97b80e301e6f6b04f48b" ns2:_="">
    <xsd:import namespace="33e1e6a4-2391-4112-a088-5880eba2e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1e6a4-2391-4112-a088-5880eba2e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7EF8B8-65AE-40EB-8611-3D1FE9A2E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977A8-4B17-489A-969D-701D7B363F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1e6a4-2391-4112-a088-5880eba2e2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2187F-59A3-4E6D-B353-2BE4690978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Always On</Template>
  <TotalTime>0</TotalTime>
  <Words>101</Words>
  <Application>Microsoft Macintosh PowerPoint</Application>
  <PresentationFormat>Widescreen</PresentationFormat>
  <Paragraphs>48</Paragraphs>
  <Slides>8</Slides>
  <Notes>1</Notes>
  <HiddenSlides>1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Arial</vt:lpstr>
      <vt:lpstr>Always 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Josephine Henningson Røtnes</dc:creator>
  <cp:lastModifiedBy>Josephine Henningson Røtnes</cp:lastModifiedBy>
  <cp:revision>1</cp:revision>
  <dcterms:created xsi:type="dcterms:W3CDTF">2026-02-20T09:09:36Z</dcterms:created>
  <dcterms:modified xsi:type="dcterms:W3CDTF">2026-02-20T09:09:49Z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ContentTypeId">
    <vt:lpwstr>0x0101006031BF0C2C9B9C48A327F8E68E9BE47B</vt:lpwstr>
  </property>
</Properties>
</file>