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663" r:id="rId2"/>
    <p:sldMasterId id="2147483648" r:id="rId3"/>
    <p:sldMasterId id="2147483742" r:id="rId4"/>
  </p:sldMasterIdLst>
  <p:sldIdLst>
    <p:sldId id="262" r:id="rId5"/>
    <p:sldId id="263" r:id="rId6"/>
  </p:sldIdLst>
  <p:sldSz cx="24384000" cy="13716000"/>
  <p:notesSz cx="6858000" cy="9144000"/>
  <p:defaultTextStyle>
    <a:defPPr>
      <a:defRPr lang="nb-NO"/>
    </a:defPPr>
    <a:lvl1pPr marL="0" algn="l" defTabSz="1828800" rtl="0" eaLnBrk="1" fontAlgn="ctr" latinLnBrk="0" hangingPunct="1">
      <a:defRPr sz="50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fontAlgn="ctr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fontAlgn="ctr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fontAlgn="ctr" latinLnBrk="0" hangingPunct="1">
      <a:defRPr sz="35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12B7B"/>
    <a:srgbClr val="4D4D4D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Mørk stil 1 – utheving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Mørk stil 1 – utheving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emastil 2 – utheving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ys stil 2 – uthev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ys stil 1 – uthev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ys stil 2 – uthev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ys stil 3 – uthevin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ys stil 2 – uthevin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3998" autoAdjust="0"/>
  </p:normalViewPr>
  <p:slideViewPr>
    <p:cSldViewPr snapToGrid="0">
      <p:cViewPr varScale="1">
        <p:scale>
          <a:sx n="60" d="100"/>
          <a:sy n="60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>
            <a:extLst>
              <a:ext uri="{FF2B5EF4-FFF2-40B4-BE49-F238E27FC236}">
                <a16:creationId xmlns:a16="http://schemas.microsoft.com/office/drawing/2014/main" id="{CD0F7A65-A0AB-9960-6E5A-9CCCED5CC2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977" y="469614"/>
            <a:ext cx="2172535" cy="449934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3F7E53B1-5DCD-FA0B-E2AD-7021E2110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0650" y="3200400"/>
            <a:ext cx="9207500" cy="8071658"/>
          </a:xfrm>
        </p:spPr>
        <p:txBody>
          <a:bodyPr anchor="t" anchorCtr="0"/>
          <a:lstStyle>
            <a:lvl1pPr algn="l">
              <a:defRPr sz="100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grpSp>
        <p:nvGrpSpPr>
          <p:cNvPr id="3" name="Symbol">
            <a:extLst>
              <a:ext uri="{FF2B5EF4-FFF2-40B4-BE49-F238E27FC236}">
                <a16:creationId xmlns:a16="http://schemas.microsoft.com/office/drawing/2014/main" id="{C5A4F6FB-EBD2-CB4F-168E-71CFE0D98337}"/>
              </a:ext>
            </a:extLst>
          </p:cNvPr>
          <p:cNvGrpSpPr/>
          <p:nvPr/>
        </p:nvGrpSpPr>
        <p:grpSpPr>
          <a:xfrm>
            <a:off x="13918092" y="449943"/>
            <a:ext cx="9897449" cy="12835052"/>
            <a:chOff x="13918092" y="449943"/>
            <a:chExt cx="9897449" cy="12835052"/>
          </a:xfrm>
          <a:solidFill>
            <a:schemeClr val="tx2"/>
          </a:solidFill>
        </p:grpSpPr>
        <p:sp>
          <p:nvSpPr>
            <p:cNvPr id="4" name="Frihåndsform: figur 3">
              <a:extLst>
                <a:ext uri="{FF2B5EF4-FFF2-40B4-BE49-F238E27FC236}">
                  <a16:creationId xmlns:a16="http://schemas.microsoft.com/office/drawing/2014/main" id="{288E912C-B9E7-274D-5EC1-68240C6381B0}"/>
                </a:ext>
              </a:extLst>
            </p:cNvPr>
            <p:cNvSpPr/>
            <p:nvPr/>
          </p:nvSpPr>
          <p:spPr>
            <a:xfrm>
              <a:off x="15573119" y="4520244"/>
              <a:ext cx="4483312" cy="3584989"/>
            </a:xfrm>
            <a:custGeom>
              <a:avLst/>
              <a:gdLst>
                <a:gd name="connsiteX0" fmla="*/ 373897 w 4483312"/>
                <a:gd name="connsiteY0" fmla="*/ 1778 h 3584989"/>
                <a:gd name="connsiteX1" fmla="*/ 4109890 w 4483312"/>
                <a:gd name="connsiteY1" fmla="*/ 1778 h 3584989"/>
                <a:gd name="connsiteX2" fmla="*/ 4483312 w 4483312"/>
                <a:gd name="connsiteY2" fmla="*/ 375200 h 3584989"/>
                <a:gd name="connsiteX3" fmla="*/ 4483312 w 4483312"/>
                <a:gd name="connsiteY3" fmla="*/ 3211431 h 3584989"/>
                <a:gd name="connsiteX4" fmla="*/ 3885838 w 4483312"/>
                <a:gd name="connsiteY4" fmla="*/ 3508390 h 3584989"/>
                <a:gd name="connsiteX5" fmla="*/ 148066 w 4483312"/>
                <a:gd name="connsiteY5" fmla="*/ 670382 h 3584989"/>
                <a:gd name="connsiteX6" fmla="*/ 373897 w 4483312"/>
                <a:gd name="connsiteY6" fmla="*/ 0 h 358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83312" h="3584989">
                  <a:moveTo>
                    <a:pt x="373897" y="1778"/>
                  </a:moveTo>
                  <a:lnTo>
                    <a:pt x="4109890" y="1778"/>
                  </a:lnTo>
                  <a:cubicBezTo>
                    <a:pt x="4316162" y="1778"/>
                    <a:pt x="4483312" y="168929"/>
                    <a:pt x="4483312" y="375200"/>
                  </a:cubicBezTo>
                  <a:lnTo>
                    <a:pt x="4483312" y="3211431"/>
                  </a:lnTo>
                  <a:cubicBezTo>
                    <a:pt x="4483312" y="3519059"/>
                    <a:pt x="4131229" y="3695101"/>
                    <a:pt x="3885838" y="3508390"/>
                  </a:cubicBezTo>
                  <a:lnTo>
                    <a:pt x="148066" y="670382"/>
                  </a:lnTo>
                  <a:cubicBezTo>
                    <a:pt x="-136446" y="455220"/>
                    <a:pt x="16479" y="0"/>
                    <a:pt x="373897" y="0"/>
                  </a:cubicBez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ihåndsform: figur 4">
              <a:extLst>
                <a:ext uri="{FF2B5EF4-FFF2-40B4-BE49-F238E27FC236}">
                  <a16:creationId xmlns:a16="http://schemas.microsoft.com/office/drawing/2014/main" id="{46579588-C461-BBE8-3412-904F56EB08FD}"/>
                </a:ext>
              </a:extLst>
            </p:cNvPr>
            <p:cNvSpPr/>
            <p:nvPr/>
          </p:nvSpPr>
          <p:spPr>
            <a:xfrm>
              <a:off x="13918092" y="7123728"/>
              <a:ext cx="5476868" cy="6161267"/>
            </a:xfrm>
            <a:custGeom>
              <a:avLst/>
              <a:gdLst>
                <a:gd name="connsiteX0" fmla="*/ 5258131 w 5476868"/>
                <a:gd name="connsiteY0" fmla="*/ 1429475 h 6161267"/>
                <a:gd name="connsiteX1" fmla="*/ 3510163 w 5476868"/>
                <a:gd name="connsiteY1" fmla="*/ 110051 h 6161267"/>
                <a:gd name="connsiteX2" fmla="*/ 2845117 w 5476868"/>
                <a:gd name="connsiteY2" fmla="*/ 115385 h 6161267"/>
                <a:gd name="connsiteX3" fmla="*/ 222275 w 5476868"/>
                <a:gd name="connsiteY3" fmla="*/ 2170986 h 6161267"/>
                <a:gd name="connsiteX4" fmla="*/ 0 w 5476868"/>
                <a:gd name="connsiteY4" fmla="*/ 2558633 h 6161267"/>
                <a:gd name="connsiteX5" fmla="*/ 0 w 5476868"/>
                <a:gd name="connsiteY5" fmla="*/ 5814519 h 6161267"/>
                <a:gd name="connsiteX6" fmla="*/ 318297 w 5476868"/>
                <a:gd name="connsiteY6" fmla="*/ 6161268 h 6161267"/>
                <a:gd name="connsiteX7" fmla="*/ 5267022 w 5476868"/>
                <a:gd name="connsiteY7" fmla="*/ 2293681 h 6161267"/>
                <a:gd name="connsiteX8" fmla="*/ 5259909 w 5476868"/>
                <a:gd name="connsiteY8" fmla="*/ 1429475 h 6161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76868" h="6161267">
                  <a:moveTo>
                    <a:pt x="5258131" y="1429475"/>
                  </a:moveTo>
                  <a:lnTo>
                    <a:pt x="3510163" y="110051"/>
                  </a:lnTo>
                  <a:cubicBezTo>
                    <a:pt x="3312783" y="-39318"/>
                    <a:pt x="3040719" y="-35762"/>
                    <a:pt x="2845117" y="115385"/>
                  </a:cubicBezTo>
                  <a:lnTo>
                    <a:pt x="222275" y="2170986"/>
                  </a:lnTo>
                  <a:cubicBezTo>
                    <a:pt x="83575" y="2284790"/>
                    <a:pt x="0" y="2377257"/>
                    <a:pt x="0" y="2558633"/>
                  </a:cubicBezTo>
                  <a:lnTo>
                    <a:pt x="0" y="5814519"/>
                  </a:lnTo>
                  <a:cubicBezTo>
                    <a:pt x="0" y="6036794"/>
                    <a:pt x="181376" y="6161268"/>
                    <a:pt x="318297" y="6161268"/>
                  </a:cubicBezTo>
                  <a:lnTo>
                    <a:pt x="5267022" y="2293681"/>
                  </a:lnTo>
                  <a:cubicBezTo>
                    <a:pt x="5549756" y="2073184"/>
                    <a:pt x="5546199" y="1644638"/>
                    <a:pt x="5259909" y="1429475"/>
                  </a:cubicBez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6" name="Frihåndsform: figur 5">
              <a:extLst>
                <a:ext uri="{FF2B5EF4-FFF2-40B4-BE49-F238E27FC236}">
                  <a16:creationId xmlns:a16="http://schemas.microsoft.com/office/drawing/2014/main" id="{147EC6C9-E978-311A-F478-63B42C9A893B}"/>
                </a:ext>
              </a:extLst>
            </p:cNvPr>
            <p:cNvSpPr/>
            <p:nvPr/>
          </p:nvSpPr>
          <p:spPr>
            <a:xfrm>
              <a:off x="13918092" y="449943"/>
              <a:ext cx="9621828" cy="3474604"/>
            </a:xfrm>
            <a:custGeom>
              <a:avLst/>
              <a:gdLst>
                <a:gd name="connsiteX0" fmla="*/ 1710626 w 9621828"/>
                <a:gd name="connsiteY0" fmla="*/ 0 h 3474604"/>
                <a:gd name="connsiteX1" fmla="*/ 0 w 9621828"/>
                <a:gd name="connsiteY1" fmla="*/ 1710629 h 3474604"/>
                <a:gd name="connsiteX2" fmla="*/ 0 w 9621828"/>
                <a:gd name="connsiteY2" fmla="*/ 3122520 h 3474604"/>
                <a:gd name="connsiteX3" fmla="*/ 352083 w 9621828"/>
                <a:gd name="connsiteY3" fmla="*/ 3474604 h 3474604"/>
                <a:gd name="connsiteX4" fmla="*/ 9269746 w 9621828"/>
                <a:gd name="connsiteY4" fmla="*/ 3474604 h 3474604"/>
                <a:gd name="connsiteX5" fmla="*/ 9621829 w 9621828"/>
                <a:gd name="connsiteY5" fmla="*/ 3122520 h 3474604"/>
                <a:gd name="connsiteX6" fmla="*/ 9621829 w 9621828"/>
                <a:gd name="connsiteY6" fmla="*/ 352084 h 3474604"/>
                <a:gd name="connsiteX7" fmla="*/ 9269746 w 9621828"/>
                <a:gd name="connsiteY7" fmla="*/ 0 h 3474604"/>
                <a:gd name="connsiteX8" fmla="*/ 1710626 w 9621828"/>
                <a:gd name="connsiteY8" fmla="*/ 0 h 347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21828" h="3474604">
                  <a:moveTo>
                    <a:pt x="1710626" y="0"/>
                  </a:moveTo>
                  <a:cubicBezTo>
                    <a:pt x="697054" y="0"/>
                    <a:pt x="0" y="702389"/>
                    <a:pt x="0" y="1710629"/>
                  </a:cubicBezTo>
                  <a:lnTo>
                    <a:pt x="0" y="3122520"/>
                  </a:lnTo>
                  <a:cubicBezTo>
                    <a:pt x="0" y="3316344"/>
                    <a:pt x="158260" y="3474604"/>
                    <a:pt x="352083" y="3474604"/>
                  </a:cubicBezTo>
                  <a:lnTo>
                    <a:pt x="9269746" y="3474604"/>
                  </a:lnTo>
                  <a:cubicBezTo>
                    <a:pt x="9465347" y="3474604"/>
                    <a:pt x="9621829" y="3316344"/>
                    <a:pt x="9621829" y="3122520"/>
                  </a:cubicBezTo>
                  <a:lnTo>
                    <a:pt x="9621829" y="352084"/>
                  </a:lnTo>
                  <a:cubicBezTo>
                    <a:pt x="9621829" y="158260"/>
                    <a:pt x="9463569" y="0"/>
                    <a:pt x="9269746" y="0"/>
                  </a:cubicBezTo>
                  <a:lnTo>
                    <a:pt x="1710626" y="0"/>
                  </a:ln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ihåndsform: figur 6">
              <a:extLst>
                <a:ext uri="{FF2B5EF4-FFF2-40B4-BE49-F238E27FC236}">
                  <a16:creationId xmlns:a16="http://schemas.microsoft.com/office/drawing/2014/main" id="{5ADE4B1E-BD4D-5C05-983D-4D30A23D39DC}"/>
                </a:ext>
              </a:extLst>
            </p:cNvPr>
            <p:cNvSpPr/>
            <p:nvPr/>
          </p:nvSpPr>
          <p:spPr>
            <a:xfrm>
              <a:off x="15756276" y="9634349"/>
              <a:ext cx="8059264" cy="3650645"/>
            </a:xfrm>
            <a:custGeom>
              <a:avLst/>
              <a:gdLst>
                <a:gd name="connsiteX0" fmla="*/ 6348639 w 8059264"/>
                <a:gd name="connsiteY0" fmla="*/ 3650646 h 3650645"/>
                <a:gd name="connsiteX1" fmla="*/ 8059265 w 8059264"/>
                <a:gd name="connsiteY1" fmla="*/ 1940017 h 3650645"/>
                <a:gd name="connsiteX2" fmla="*/ 8059265 w 8059264"/>
                <a:gd name="connsiteY2" fmla="*/ 634818 h 3650645"/>
                <a:gd name="connsiteX3" fmla="*/ 7424448 w 8059264"/>
                <a:gd name="connsiteY3" fmla="*/ 0 h 3650645"/>
                <a:gd name="connsiteX4" fmla="*/ 4232583 w 8059264"/>
                <a:gd name="connsiteY4" fmla="*/ 0 h 3650645"/>
                <a:gd name="connsiteX5" fmla="*/ 4058319 w 8059264"/>
                <a:gd name="connsiteY5" fmla="*/ 60459 h 3650645"/>
                <a:gd name="connsiteX6" fmla="*/ 108942 w 8059264"/>
                <a:gd name="connsiteY6" fmla="*/ 3147415 h 3650645"/>
                <a:gd name="connsiteX7" fmla="*/ 283205 w 8059264"/>
                <a:gd name="connsiteY7" fmla="*/ 3650646 h 3650645"/>
                <a:gd name="connsiteX8" fmla="*/ 6348639 w 8059264"/>
                <a:gd name="connsiteY8" fmla="*/ 3650646 h 36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59264" h="3650645">
                  <a:moveTo>
                    <a:pt x="6348639" y="3650646"/>
                  </a:moveTo>
                  <a:cubicBezTo>
                    <a:pt x="7360433" y="3650646"/>
                    <a:pt x="8059265" y="2948257"/>
                    <a:pt x="8059265" y="1940017"/>
                  </a:cubicBezTo>
                  <a:lnTo>
                    <a:pt x="8059265" y="634818"/>
                  </a:lnTo>
                  <a:cubicBezTo>
                    <a:pt x="8059265" y="284512"/>
                    <a:pt x="7774753" y="0"/>
                    <a:pt x="7424448" y="0"/>
                  </a:cubicBezTo>
                  <a:lnTo>
                    <a:pt x="4232583" y="0"/>
                  </a:lnTo>
                  <a:cubicBezTo>
                    <a:pt x="4170346" y="0"/>
                    <a:pt x="4108109" y="21338"/>
                    <a:pt x="4058319" y="60459"/>
                  </a:cubicBezTo>
                  <a:lnTo>
                    <a:pt x="108942" y="3147415"/>
                  </a:lnTo>
                  <a:cubicBezTo>
                    <a:pt x="-102664" y="3312788"/>
                    <a:pt x="14697" y="3650646"/>
                    <a:pt x="283205" y="3650646"/>
                  </a:cubicBezTo>
                  <a:lnTo>
                    <a:pt x="6348639" y="3650646"/>
                  </a:ln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420039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4867" y="3245761"/>
            <a:ext cx="12844539" cy="224676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Quote">
            <a:extLst>
              <a:ext uri="{FF2B5EF4-FFF2-40B4-BE49-F238E27FC236}">
                <a16:creationId xmlns:a16="http://schemas.microsoft.com/office/drawing/2014/main" id="{5C21E55F-3033-835B-1F79-81209564A01F}"/>
              </a:ext>
            </a:extLst>
          </p:cNvPr>
          <p:cNvSpPr/>
          <p:nvPr/>
        </p:nvSpPr>
        <p:spPr>
          <a:xfrm>
            <a:off x="15588750" y="3354663"/>
            <a:ext cx="2664959" cy="1475237"/>
          </a:xfrm>
          <a:custGeom>
            <a:avLst/>
            <a:gdLst>
              <a:gd name="connsiteX0" fmla="*/ 2114982 w 2664959"/>
              <a:gd name="connsiteY0" fmla="*/ 5 h 1475237"/>
              <a:gd name="connsiteX1" fmla="*/ 2194784 w 2664959"/>
              <a:gd name="connsiteY1" fmla="*/ 26324 h 1475237"/>
              <a:gd name="connsiteX2" fmla="*/ 2613182 w 2664959"/>
              <a:gd name="connsiteY2" fmla="*/ 342377 h 1475237"/>
              <a:gd name="connsiteX3" fmla="*/ 2613182 w 2664959"/>
              <a:gd name="connsiteY3" fmla="*/ 342227 h 1475237"/>
              <a:gd name="connsiteX4" fmla="*/ 2614836 w 2664959"/>
              <a:gd name="connsiteY4" fmla="*/ 549171 h 1475237"/>
              <a:gd name="connsiteX5" fmla="*/ 1430126 w 2664959"/>
              <a:gd name="connsiteY5" fmla="*/ 1475086 h 1475237"/>
              <a:gd name="connsiteX6" fmla="*/ 1354082 w 2664959"/>
              <a:gd name="connsiteY6" fmla="*/ 1391978 h 1475237"/>
              <a:gd name="connsiteX7" fmla="*/ 1354082 w 2664959"/>
              <a:gd name="connsiteY7" fmla="*/ 612592 h 1475237"/>
              <a:gd name="connsiteX8" fmla="*/ 1407434 w 2664959"/>
              <a:gd name="connsiteY8" fmla="*/ 519715 h 1475237"/>
              <a:gd name="connsiteX9" fmla="*/ 2035630 w 2664959"/>
              <a:gd name="connsiteY9" fmla="*/ 27677 h 1475237"/>
              <a:gd name="connsiteX10" fmla="*/ 2114982 w 2664959"/>
              <a:gd name="connsiteY10" fmla="*/ 5 h 1475237"/>
              <a:gd name="connsiteX11" fmla="*/ 760751 w 2664959"/>
              <a:gd name="connsiteY11" fmla="*/ 5 h 1475237"/>
              <a:gd name="connsiteX12" fmla="*/ 840554 w 2664959"/>
              <a:gd name="connsiteY12" fmla="*/ 26324 h 1475237"/>
              <a:gd name="connsiteX13" fmla="*/ 1259100 w 2664959"/>
              <a:gd name="connsiteY13" fmla="*/ 342377 h 1475237"/>
              <a:gd name="connsiteX14" fmla="*/ 1260754 w 2664959"/>
              <a:gd name="connsiteY14" fmla="*/ 549322 h 1475237"/>
              <a:gd name="connsiteX15" fmla="*/ 76045 w 2664959"/>
              <a:gd name="connsiteY15" fmla="*/ 1475237 h 1475237"/>
              <a:gd name="connsiteX16" fmla="*/ 0 w 2664959"/>
              <a:gd name="connsiteY16" fmla="*/ 1392128 h 1475237"/>
              <a:gd name="connsiteX17" fmla="*/ 0 w 2664959"/>
              <a:gd name="connsiteY17" fmla="*/ 612743 h 1475237"/>
              <a:gd name="connsiteX18" fmla="*/ 53352 w 2664959"/>
              <a:gd name="connsiteY18" fmla="*/ 519865 h 1475237"/>
              <a:gd name="connsiteX19" fmla="*/ 681400 w 2664959"/>
              <a:gd name="connsiteY19" fmla="*/ 27677 h 1475237"/>
              <a:gd name="connsiteX20" fmla="*/ 760751 w 2664959"/>
              <a:gd name="connsiteY20" fmla="*/ 5 h 1475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64959" h="1475237">
                <a:moveTo>
                  <a:pt x="2114982" y="5"/>
                </a:moveTo>
                <a:cubicBezTo>
                  <a:pt x="2143048" y="-239"/>
                  <a:pt x="2171188" y="8516"/>
                  <a:pt x="2194784" y="26324"/>
                </a:cubicBezTo>
                <a:lnTo>
                  <a:pt x="2613182" y="342377"/>
                </a:lnTo>
                <a:lnTo>
                  <a:pt x="2613182" y="342227"/>
                </a:lnTo>
                <a:cubicBezTo>
                  <a:pt x="2681562" y="393925"/>
                  <a:pt x="2682314" y="496420"/>
                  <a:pt x="2614836" y="549171"/>
                </a:cubicBezTo>
                <a:lnTo>
                  <a:pt x="1430126" y="1475086"/>
                </a:lnTo>
                <a:cubicBezTo>
                  <a:pt x="1397664" y="1475086"/>
                  <a:pt x="1354082" y="1445330"/>
                  <a:pt x="1354082" y="1391978"/>
                </a:cubicBezTo>
                <a:lnTo>
                  <a:pt x="1354082" y="612592"/>
                </a:lnTo>
                <a:cubicBezTo>
                  <a:pt x="1354082" y="569159"/>
                  <a:pt x="1374068" y="547067"/>
                  <a:pt x="1407434" y="519715"/>
                </a:cubicBezTo>
                <a:lnTo>
                  <a:pt x="2035630" y="27677"/>
                </a:lnTo>
                <a:cubicBezTo>
                  <a:pt x="2058926" y="9492"/>
                  <a:pt x="2086916" y="250"/>
                  <a:pt x="2114982" y="5"/>
                </a:cubicBezTo>
                <a:close/>
                <a:moveTo>
                  <a:pt x="760751" y="5"/>
                </a:moveTo>
                <a:cubicBezTo>
                  <a:pt x="788817" y="-239"/>
                  <a:pt x="816959" y="8516"/>
                  <a:pt x="840554" y="26324"/>
                </a:cubicBezTo>
                <a:lnTo>
                  <a:pt x="1259100" y="342377"/>
                </a:lnTo>
                <a:cubicBezTo>
                  <a:pt x="1327482" y="394076"/>
                  <a:pt x="1328234" y="496570"/>
                  <a:pt x="1260754" y="549322"/>
                </a:cubicBezTo>
                <a:lnTo>
                  <a:pt x="76045" y="1475237"/>
                </a:lnTo>
                <a:cubicBezTo>
                  <a:pt x="43583" y="1475237"/>
                  <a:pt x="0" y="1445481"/>
                  <a:pt x="0" y="1392128"/>
                </a:cubicBezTo>
                <a:lnTo>
                  <a:pt x="0" y="612743"/>
                </a:lnTo>
                <a:cubicBezTo>
                  <a:pt x="0" y="569309"/>
                  <a:pt x="19988" y="547217"/>
                  <a:pt x="53352" y="519865"/>
                </a:cubicBezTo>
                <a:lnTo>
                  <a:pt x="681400" y="27677"/>
                </a:lnTo>
                <a:cubicBezTo>
                  <a:pt x="704694" y="9492"/>
                  <a:pt x="732685" y="250"/>
                  <a:pt x="760751" y="5"/>
                </a:cubicBezTo>
                <a:close/>
              </a:path>
            </a:pathLst>
          </a:custGeom>
          <a:solidFill>
            <a:schemeClr val="tx2"/>
          </a:solidFill>
          <a:ln w="1469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nb-NO"/>
          </a:p>
        </p:txBody>
      </p:sp>
      <p:sp>
        <p:nvSpPr>
          <p:cNvPr id="12" name="Plassholder for tekst 11">
            <a:extLst>
              <a:ext uri="{FF2B5EF4-FFF2-40B4-BE49-F238E27FC236}">
                <a16:creationId xmlns:a16="http://schemas.microsoft.com/office/drawing/2014/main" id="{D4644A58-2431-AB9E-236A-3DCBC4394C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432089" y="5429250"/>
            <a:ext cx="6704012" cy="58277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7000"/>
            </a:lvl1pPr>
            <a:lvl2pPr marL="977900" indent="0">
              <a:buNone/>
              <a:defRPr/>
            </a:lvl2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0149E7F-2622-D0F4-5310-9EC9533C83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5019" y="6313714"/>
            <a:ext cx="12907732" cy="6011636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349969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e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4C7E720B-EA53-39A3-A986-D0BEE8FEE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71" y="3354978"/>
            <a:ext cx="16338549" cy="9296400"/>
          </a:xfrm>
          <a:prstGeom prst="rect">
            <a:avLst/>
          </a:prstGeom>
        </p:spPr>
        <p:txBody>
          <a:bodyPr>
            <a:normAutofit/>
          </a:bodyPr>
          <a:lstStyle>
            <a:lvl1pPr marL="1284288" indent="-1284288">
              <a:spcBef>
                <a:spcPts val="9000"/>
              </a:spcBef>
              <a:defRPr sz="7000" b="1"/>
            </a:lvl1pPr>
            <a:lvl2pPr marL="2870200" indent="-1284288">
              <a:defRPr sz="6500" b="1"/>
            </a:lvl2pPr>
            <a:lvl3pPr marL="4305300" indent="-1284288">
              <a:defRPr sz="6000" b="1"/>
            </a:lvl3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</p:spTree>
    <p:extLst>
      <p:ext uri="{BB962C8B-B14F-4D97-AF65-F5344CB8AC3E}">
        <p14:creationId xmlns:p14="http://schemas.microsoft.com/office/powerpoint/2010/main" val="1641932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571" y="4901296"/>
            <a:ext cx="16685987" cy="64083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0" b="1" i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" name="Quote">
            <a:extLst>
              <a:ext uri="{FF2B5EF4-FFF2-40B4-BE49-F238E27FC236}">
                <a16:creationId xmlns:a16="http://schemas.microsoft.com/office/drawing/2014/main" id="{EF949977-0D4D-BA20-43BE-CA4261C16F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42948" y="2279651"/>
            <a:ext cx="3012218" cy="166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08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, mørk tekst/symb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">
            <a:extLst>
              <a:ext uri="{FF2B5EF4-FFF2-40B4-BE49-F238E27FC236}">
                <a16:creationId xmlns:a16="http://schemas.microsoft.com/office/drawing/2014/main" id="{9458AB59-6E84-AFE4-468C-2218395C3D2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D9D9D9"/>
          </a:solidFill>
        </p:spPr>
        <p:txBody>
          <a:bodyPr wrap="square" bIns="1584000" anchor="t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4D4D4D"/>
                </a:solidFill>
              </a:defRPr>
            </a:lvl1pPr>
          </a:lstStyle>
          <a:p>
            <a:r>
              <a:rPr lang="nb-NO" dirty="0"/>
              <a:t>Dra inn et bilde for å legge til.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A373C1BB-4927-9A86-21BD-ED78D9DE38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3127" y="3562349"/>
            <a:ext cx="16537745" cy="5087911"/>
          </a:xfrm>
          <a:prstGeom prst="rect">
            <a:avLst/>
          </a:prstGeom>
        </p:spPr>
        <p:txBody>
          <a:bodyPr vert="horz" lIns="126000" tIns="45720" rIns="126000" bIns="45720" rtlCol="0" anchor="t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nb-NO" sz="10000" b="1" smtClean="0"/>
            </a:lvl1pPr>
            <a:lvl2pPr>
              <a:defRPr lang="nb-NO" smtClean="0"/>
            </a:lvl2pPr>
            <a:lvl3pPr>
              <a:defRPr lang="nb-NO" smtClean="0"/>
            </a:lvl3pPr>
            <a:lvl4pPr>
              <a:defRPr lang="nb-NO" smtClean="0"/>
            </a:lvl4pPr>
            <a:lvl5pPr>
              <a:defRPr lang="nb-NO"/>
            </a:lvl5pPr>
          </a:lstStyle>
          <a:p>
            <a:pPr marL="636588" lvl="0" indent="-636588">
              <a:lnSpc>
                <a:spcPct val="100000"/>
              </a:lnSpc>
              <a:spcBef>
                <a:spcPts val="0"/>
              </a:spcBef>
            </a:pPr>
            <a:r>
              <a:rPr lang="nb-NO" dirty="0"/>
              <a:t>Klikk for å redigere tekststiler i malen</a:t>
            </a:r>
          </a:p>
        </p:txBody>
      </p:sp>
      <p:sp>
        <p:nvSpPr>
          <p:cNvPr id="11" name="Symbol i plassholder">
            <a:extLst>
              <a:ext uri="{FF2B5EF4-FFF2-40B4-BE49-F238E27FC236}">
                <a16:creationId xmlns:a16="http://schemas.microsoft.com/office/drawing/2014/main" id="{DA1E5E50-4ACE-3737-22CF-87952FBD77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638404" y="391242"/>
            <a:ext cx="342077" cy="439814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0083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, lys tekst/symb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">
            <a:extLst>
              <a:ext uri="{FF2B5EF4-FFF2-40B4-BE49-F238E27FC236}">
                <a16:creationId xmlns:a16="http://schemas.microsoft.com/office/drawing/2014/main" id="{9458AB59-6E84-AFE4-468C-2218395C3D2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4D4D4D"/>
          </a:solidFill>
        </p:spPr>
        <p:txBody>
          <a:bodyPr wrap="square" bIns="1584000" anchor="t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b-NO" dirty="0"/>
              <a:t>Dra inn et bilde for å legge til.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11" name="Symbol i plassholder">
            <a:extLst>
              <a:ext uri="{FF2B5EF4-FFF2-40B4-BE49-F238E27FC236}">
                <a16:creationId xmlns:a16="http://schemas.microsoft.com/office/drawing/2014/main" id="{DA1E5E50-4ACE-3737-22CF-87952FBD77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638404" y="391242"/>
            <a:ext cx="342077" cy="439814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  <p:sp>
        <p:nvSpPr>
          <p:cNvPr id="3" name="Plassholder for tekst 9">
            <a:extLst>
              <a:ext uri="{FF2B5EF4-FFF2-40B4-BE49-F238E27FC236}">
                <a16:creationId xmlns:a16="http://schemas.microsoft.com/office/drawing/2014/main" id="{F438AA6C-B9E0-F294-4F3C-6D51B075EB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923127" y="3562349"/>
            <a:ext cx="16537745" cy="5087911"/>
          </a:xfrm>
          <a:prstGeom prst="rect">
            <a:avLst/>
          </a:prstGeom>
        </p:spPr>
        <p:txBody>
          <a:bodyPr vert="horz" lIns="126000" tIns="45720" rIns="126000" bIns="45720" rtlCol="0" anchor="t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nb-NO" sz="10000" b="1" smtClean="0">
                <a:solidFill>
                  <a:schemeClr val="bg1"/>
                </a:solidFill>
              </a:defRPr>
            </a:lvl1pPr>
            <a:lvl2pPr>
              <a:defRPr lang="nb-NO" smtClean="0"/>
            </a:lvl2pPr>
            <a:lvl3pPr>
              <a:defRPr lang="nb-NO" smtClean="0"/>
            </a:lvl3pPr>
            <a:lvl4pPr>
              <a:defRPr lang="nb-NO" smtClean="0"/>
            </a:lvl4pPr>
            <a:lvl5pPr>
              <a:defRPr lang="nb-NO"/>
            </a:lvl5pPr>
          </a:lstStyle>
          <a:p>
            <a:pPr marL="636588" lvl="0" indent="-636588">
              <a:lnSpc>
                <a:spcPct val="100000"/>
              </a:lnSpc>
              <a:spcBef>
                <a:spcPts val="0"/>
              </a:spcBef>
            </a:pPr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017873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 med lilla ka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">
            <a:extLst>
              <a:ext uri="{FF2B5EF4-FFF2-40B4-BE49-F238E27FC236}">
                <a16:creationId xmlns:a16="http://schemas.microsoft.com/office/drawing/2014/main" id="{811AA086-3CD3-0F33-B611-55B497D3FCF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507568" y="0"/>
            <a:ext cx="22876432" cy="13716000"/>
          </a:xfrm>
          <a:custGeom>
            <a:avLst/>
            <a:gdLst>
              <a:gd name="connsiteX0" fmla="*/ 472207 w 22876432"/>
              <a:gd name="connsiteY0" fmla="*/ 0 h 13716000"/>
              <a:gd name="connsiteX1" fmla="*/ 22876432 w 22876432"/>
              <a:gd name="connsiteY1" fmla="*/ 0 h 13716000"/>
              <a:gd name="connsiteX2" fmla="*/ 22876432 w 22876432"/>
              <a:gd name="connsiteY2" fmla="*/ 13716000 h 13716000"/>
              <a:gd name="connsiteX3" fmla="*/ 0 w 22876432"/>
              <a:gd name="connsiteY3" fmla="*/ 13716000 h 13716000"/>
              <a:gd name="connsiteX4" fmla="*/ 96969 w 22876432"/>
              <a:gd name="connsiteY4" fmla="*/ 13685899 h 13716000"/>
              <a:gd name="connsiteX5" fmla="*/ 472207 w 22876432"/>
              <a:gd name="connsiteY5" fmla="*/ 13119795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76432" h="13716000">
                <a:moveTo>
                  <a:pt x="472207" y="0"/>
                </a:moveTo>
                <a:lnTo>
                  <a:pt x="22876432" y="0"/>
                </a:lnTo>
                <a:lnTo>
                  <a:pt x="22876432" y="13716000"/>
                </a:lnTo>
                <a:lnTo>
                  <a:pt x="0" y="13716000"/>
                </a:lnTo>
                <a:lnTo>
                  <a:pt x="96969" y="13685899"/>
                </a:lnTo>
                <a:cubicBezTo>
                  <a:pt x="317481" y="13592630"/>
                  <a:pt x="472207" y="13374282"/>
                  <a:pt x="472207" y="1311979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0" bIns="1584000" anchor="t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b-NO" dirty="0"/>
              <a:t>Dra inn et bilde for å legge til.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6" name="Symbol i plassholder">
            <a:extLst>
              <a:ext uri="{FF2B5EF4-FFF2-40B4-BE49-F238E27FC236}">
                <a16:creationId xmlns:a16="http://schemas.microsoft.com/office/drawing/2014/main" id="{D6E704BC-B7EE-3D9E-71DB-11BCE62393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638404" y="391242"/>
            <a:ext cx="342077" cy="439814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E88DED47-CBDC-4632-625E-0E45B570A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3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innhold 3">
            <a:extLst>
              <a:ext uri="{FF2B5EF4-FFF2-40B4-BE49-F238E27FC236}">
                <a16:creationId xmlns:a16="http://schemas.microsoft.com/office/drawing/2014/main" id="{F1AF2211-C2FA-E8CF-362E-D4F57FFCAF3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123671" y="4512039"/>
            <a:ext cx="19450579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2024596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91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434" y="2105688"/>
            <a:ext cx="19636742" cy="1582910"/>
          </a:xfr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innhold 3">
            <a:extLst>
              <a:ext uri="{FF2B5EF4-FFF2-40B4-BE49-F238E27FC236}">
                <a16:creationId xmlns:a16="http://schemas.microsoft.com/office/drawing/2014/main" id="{7D659B6B-CE64-73A3-7E7F-B869729FC57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368548" y="4512039"/>
            <a:ext cx="1948711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Velg blant alle oppsettene på Hjem-fanen &gt; Pila ved siden av “Nytt lysbilde”-knappen.</a:t>
            </a:r>
            <a:br>
              <a:rPr lang="nb-NO" dirty="0"/>
            </a:br>
            <a:r>
              <a:rPr lang="nb-NO" dirty="0"/>
              <a:t>Endre markert oppsett ved å trykke på “Oppsett”-knappen ved siden av “Nytt lysbilde»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4248901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7B00D056-BE10-4530-5E3A-605EAFA46F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650" y="3309209"/>
            <a:ext cx="14221740" cy="1631216"/>
          </a:xfrm>
        </p:spPr>
        <p:txBody>
          <a:bodyPr anchor="t" anchorCtr="0">
            <a:noAutofit/>
          </a:bodyPr>
          <a:lstStyle>
            <a:lvl1pPr>
              <a:defRPr sz="10000" b="1"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8DDF8BD-EB60-FB56-2B21-0AE35E1D061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81575" y="5763866"/>
            <a:ext cx="14420850" cy="6199534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redigere tekststiler i malen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1925244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ssholder for bilde">
            <a:extLst>
              <a:ext uri="{FF2B5EF4-FFF2-40B4-BE49-F238E27FC236}">
                <a16:creationId xmlns:a16="http://schemas.microsoft.com/office/drawing/2014/main" id="{BE770312-A50B-8ED4-CD69-D7B8981A981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623074" y="0"/>
            <a:ext cx="14760926" cy="13716000"/>
          </a:xfrm>
          <a:custGeom>
            <a:avLst/>
            <a:gdLst>
              <a:gd name="connsiteX0" fmla="*/ 472206 w 14760926"/>
              <a:gd name="connsiteY0" fmla="*/ 0 h 13716000"/>
              <a:gd name="connsiteX1" fmla="*/ 14760926 w 14760926"/>
              <a:gd name="connsiteY1" fmla="*/ 0 h 13716000"/>
              <a:gd name="connsiteX2" fmla="*/ 14760926 w 14760926"/>
              <a:gd name="connsiteY2" fmla="*/ 13716000 h 13716000"/>
              <a:gd name="connsiteX3" fmla="*/ 0 w 14760926"/>
              <a:gd name="connsiteY3" fmla="*/ 13716000 h 13716000"/>
              <a:gd name="connsiteX4" fmla="*/ 96968 w 14760926"/>
              <a:gd name="connsiteY4" fmla="*/ 13685900 h 13716000"/>
              <a:gd name="connsiteX5" fmla="*/ 472206 w 14760926"/>
              <a:gd name="connsiteY5" fmla="*/ 13119795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760926" h="13716000">
                <a:moveTo>
                  <a:pt x="472206" y="0"/>
                </a:moveTo>
                <a:lnTo>
                  <a:pt x="14760926" y="0"/>
                </a:lnTo>
                <a:lnTo>
                  <a:pt x="14760926" y="13716000"/>
                </a:lnTo>
                <a:lnTo>
                  <a:pt x="0" y="13716000"/>
                </a:lnTo>
                <a:lnTo>
                  <a:pt x="96968" y="13685900"/>
                </a:lnTo>
                <a:cubicBezTo>
                  <a:pt x="317479" y="13592631"/>
                  <a:pt x="472206" y="13374282"/>
                  <a:pt x="472206" y="13119795"/>
                </a:cubicBezTo>
                <a:close/>
              </a:path>
            </a:pathLst>
          </a:custGeom>
          <a:solidFill>
            <a:srgbClr val="D9D9D9"/>
          </a:solidFill>
        </p:spPr>
        <p:txBody>
          <a:bodyPr wrap="square" bIns="1584000" anchor="ctr" anchorCtr="1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4D4D4D"/>
                </a:solidFill>
              </a:defRPr>
            </a:lvl1pPr>
          </a:lstStyle>
          <a:p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dra</a:t>
            </a:r>
            <a:r>
              <a:rPr lang="nb-NO" dirty="0"/>
              <a:t> inn et </a:t>
            </a:r>
            <a:r>
              <a:rPr lang="nb-NO" dirty="0" err="1"/>
              <a:t>bilde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12" name="Symbol i plassholder">
            <a:extLst>
              <a:ext uri="{FF2B5EF4-FFF2-40B4-BE49-F238E27FC236}">
                <a16:creationId xmlns:a16="http://schemas.microsoft.com/office/drawing/2014/main" id="{BD6FD86A-7913-AE95-A4E5-3272C61E96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638404" y="391242"/>
            <a:ext cx="342077" cy="439814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  <p:sp>
        <p:nvSpPr>
          <p:cNvPr id="2" name="Plassholder for tekst 3">
            <a:extLst>
              <a:ext uri="{FF2B5EF4-FFF2-40B4-BE49-F238E27FC236}">
                <a16:creationId xmlns:a16="http://schemas.microsoft.com/office/drawing/2014/main" id="{324C3D20-B024-0E79-713B-77B89DBE32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3358" y="5200650"/>
            <a:ext cx="8035292" cy="796607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F3CD90BA-05B9-EC27-D402-0F06B1A07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648" y="2724921"/>
            <a:ext cx="8035292" cy="11695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51672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A9E94C-BAB1-CD68-7115-2485A1D056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650" y="4682400"/>
            <a:ext cx="14221740" cy="1631216"/>
          </a:xfrm>
        </p:spPr>
        <p:txBody>
          <a:bodyPr anchor="t" anchorCtr="1">
            <a:spAutoFit/>
          </a:bodyPr>
          <a:lstStyle>
            <a:lvl1pPr>
              <a:defRPr sz="10000" b="0"/>
            </a:lvl1pPr>
          </a:lstStyle>
          <a:p>
            <a:r>
              <a:rPr lang="nb-NO" dirty="0"/>
              <a:t>Legg inn kapitteltittel</a:t>
            </a:r>
          </a:p>
        </p:txBody>
      </p:sp>
    </p:spTree>
    <p:extLst>
      <p:ext uri="{BB962C8B-B14F-4D97-AF65-F5344CB8AC3E}">
        <p14:creationId xmlns:p14="http://schemas.microsoft.com/office/powerpoint/2010/main" val="1435526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tekst / innhold, mø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egativ avrundet rektangel">
            <a:extLst>
              <a:ext uri="{FF2B5EF4-FFF2-40B4-BE49-F238E27FC236}">
                <a16:creationId xmlns:a16="http://schemas.microsoft.com/office/drawing/2014/main" id="{13FAF3F6-C0C8-492F-55E2-E710CFCD6EE7}"/>
              </a:ext>
            </a:extLst>
          </p:cNvPr>
          <p:cNvSpPr/>
          <p:nvPr userDrawn="1"/>
        </p:nvSpPr>
        <p:spPr>
          <a:xfrm>
            <a:off x="2" y="-1"/>
            <a:ext cx="24383999" cy="13715143"/>
          </a:xfrm>
          <a:custGeom>
            <a:avLst/>
            <a:gdLst>
              <a:gd name="connsiteX0" fmla="*/ 0 w 24383999"/>
              <a:gd name="connsiteY0" fmla="*/ 0 h 13715143"/>
              <a:gd name="connsiteX1" fmla="*/ 24383999 w 24383999"/>
              <a:gd name="connsiteY1" fmla="*/ 0 h 13715143"/>
              <a:gd name="connsiteX2" fmla="*/ 24383999 w 24383999"/>
              <a:gd name="connsiteY2" fmla="*/ 13715143 h 13715143"/>
              <a:gd name="connsiteX3" fmla="*/ 9625837 w 24383999"/>
              <a:gd name="connsiteY3" fmla="*/ 13715143 h 13715143"/>
              <a:gd name="connsiteX4" fmla="*/ 9720040 w 24383999"/>
              <a:gd name="connsiteY4" fmla="*/ 13685901 h 13715143"/>
              <a:gd name="connsiteX5" fmla="*/ 10095279 w 24383999"/>
              <a:gd name="connsiteY5" fmla="*/ 13119796 h 13715143"/>
              <a:gd name="connsiteX6" fmla="*/ 10095279 w 24383999"/>
              <a:gd name="connsiteY6" fmla="*/ 1 h 13715143"/>
              <a:gd name="connsiteX7" fmla="*/ 0 w 24383999"/>
              <a:gd name="connsiteY7" fmla="*/ 1 h 1371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83999" h="13715143">
                <a:moveTo>
                  <a:pt x="0" y="0"/>
                </a:moveTo>
                <a:lnTo>
                  <a:pt x="24383999" y="0"/>
                </a:lnTo>
                <a:lnTo>
                  <a:pt x="24383999" y="13715143"/>
                </a:lnTo>
                <a:lnTo>
                  <a:pt x="9625837" y="13715143"/>
                </a:lnTo>
                <a:lnTo>
                  <a:pt x="9720040" y="13685901"/>
                </a:lnTo>
                <a:cubicBezTo>
                  <a:pt x="9940553" y="13592632"/>
                  <a:pt x="10095279" y="13374283"/>
                  <a:pt x="10095279" y="13119796"/>
                </a:cubicBezTo>
                <a:lnTo>
                  <a:pt x="10095279" y="1"/>
                </a:ln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b-NO"/>
          </a:p>
        </p:txBody>
      </p:sp>
      <p:pic>
        <p:nvPicPr>
          <p:cNvPr id="19" name="Symbol">
            <a:extLst>
              <a:ext uri="{FF2B5EF4-FFF2-40B4-BE49-F238E27FC236}">
                <a16:creationId xmlns:a16="http://schemas.microsoft.com/office/drawing/2014/main" id="{4E3F1983-A36F-128D-7C2D-B1A2E2A35F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3638404" y="391242"/>
            <a:ext cx="342076" cy="439813"/>
          </a:xfrm>
          <a:prstGeom prst="rect">
            <a:avLst/>
          </a:prstGeom>
        </p:spPr>
      </p:pic>
      <p:sp>
        <p:nvSpPr>
          <p:cNvPr id="11" name="Tittel 1">
            <a:extLst>
              <a:ext uri="{FF2B5EF4-FFF2-40B4-BE49-F238E27FC236}">
                <a16:creationId xmlns:a16="http://schemas.microsoft.com/office/drawing/2014/main" id="{26CCC0FE-B0E6-9C30-07D5-A417BA4D34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648" y="2724921"/>
            <a:ext cx="8035292" cy="116955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7000" b="1">
                <a:solidFill>
                  <a:srgbClr val="000000"/>
                </a:solidFill>
              </a:defRPr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19DC1C21-E956-26B5-9E80-F05FC73CF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3358" y="5213262"/>
            <a:ext cx="8035292" cy="7953463"/>
          </a:xfrm>
        </p:spPr>
        <p:txBody>
          <a:bodyPr vert="horz" lIns="126000" tIns="45720" rIns="126000" bIns="45720" rtlCol="0">
            <a:normAutofit/>
          </a:bodyPr>
          <a:lstStyle>
            <a:lvl1pPr marL="636588" indent="-636588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lang="nb-NO" dirty="0" smtClean="0">
                <a:solidFill>
                  <a:srgbClr val="000000"/>
                </a:solidFill>
              </a:defRPr>
            </a:lvl1pPr>
            <a:lvl2pPr marL="1614488" indent="-636588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lang="nb-NO" dirty="0" smtClean="0">
                <a:solidFill>
                  <a:srgbClr val="000000"/>
                </a:solidFill>
              </a:defRPr>
            </a:lvl2pPr>
            <a:lvl3pPr marL="2781300" indent="-636588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lang="nb-NO" dirty="0" smtClean="0">
                <a:solidFill>
                  <a:srgbClr val="000000"/>
                </a:solidFill>
              </a:defRPr>
            </a:lvl3pPr>
            <a:lvl4pPr marL="3600000" indent="-637200">
              <a:buFontTx/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  <a:defRPr lang="nb-NO" dirty="0" smtClean="0">
                <a:solidFill>
                  <a:srgbClr val="000000"/>
                </a:solidFill>
              </a:defRPr>
            </a:lvl4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D2C9FBF-1FA2-3940-2C46-89C57E041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1978824" y="1695450"/>
            <a:ext cx="10404928" cy="10096499"/>
          </a:xfrm>
        </p:spPr>
        <p:txBody>
          <a:bodyPr anchor="ctr" anchorCtr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0000" b="1">
                <a:solidFill>
                  <a:schemeClr val="tx1"/>
                </a:solidFill>
              </a:defRPr>
            </a:lvl1pPr>
            <a:lvl2pPr marL="977900" indent="0">
              <a:buNone/>
              <a:defRPr/>
            </a:lvl2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834088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70EFF373-CE07-9705-6303-E9108036A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434" y="2105688"/>
            <a:ext cx="19636742" cy="1582910"/>
          </a:xfr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innhold 3">
            <a:extLst>
              <a:ext uri="{FF2B5EF4-FFF2-40B4-BE49-F238E27FC236}">
                <a16:creationId xmlns:a16="http://schemas.microsoft.com/office/drawing/2014/main" id="{2E9CC949-BEF0-03B1-2EF3-F4195772425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368549" y="4512039"/>
            <a:ext cx="925195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7" name="Plassholder for innhold 3">
            <a:extLst>
              <a:ext uri="{FF2B5EF4-FFF2-40B4-BE49-F238E27FC236}">
                <a16:creationId xmlns:a16="http://schemas.microsoft.com/office/drawing/2014/main" id="{ABF902D4-6249-DA51-C96F-D82E9CA9F20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722225" y="4512039"/>
            <a:ext cx="925195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393951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2D7E129D-9C70-A291-4A96-BD9BEFA96C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44524" y="6400800"/>
            <a:ext cx="8862334" cy="6172200"/>
          </a:xfrm>
        </p:spPr>
        <p:txBody>
          <a:bodyPr>
            <a:normAutofit/>
          </a:bodyPr>
          <a:lstStyle>
            <a:lvl1pPr marL="0" indent="0">
              <a:spcBef>
                <a:spcPts val="5330"/>
              </a:spcBef>
              <a:buFont typeface="Arial" panose="020B0604020202020204" pitchFamily="34" charset="0"/>
              <a:buNone/>
              <a:defRPr sz="4000"/>
            </a:lvl1pPr>
            <a:lvl2pPr marL="1973263" indent="-898525">
              <a:spcBef>
                <a:spcPts val="2600"/>
              </a:spcBef>
              <a:defRPr sz="4000"/>
            </a:lvl2pPr>
            <a:lvl3pPr marL="3228975" indent="-898525">
              <a:spcBef>
                <a:spcPts val="2600"/>
              </a:spcBef>
              <a:defRPr sz="4000"/>
            </a:lvl3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8238DC58-0A26-8A45-A938-66BDE6242F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77142" y="4314825"/>
            <a:ext cx="10447996" cy="567873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40000" b="1"/>
            </a:lvl1pPr>
          </a:lstStyle>
          <a:p>
            <a:pPr lvl="0"/>
            <a:r>
              <a:rPr lang="nb-NO" dirty="0"/>
              <a:t>20%</a:t>
            </a:r>
          </a:p>
        </p:txBody>
      </p:sp>
    </p:spTree>
    <p:extLst>
      <p:ext uri="{BB962C8B-B14F-4D97-AF65-F5344CB8AC3E}">
        <p14:creationId xmlns:p14="http://schemas.microsoft.com/office/powerpoint/2010/main" val="2015318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tekst /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crop" hidden="1">
            <a:extLst>
              <a:ext uri="{FF2B5EF4-FFF2-40B4-BE49-F238E27FC236}">
                <a16:creationId xmlns:a16="http://schemas.microsoft.com/office/drawing/2014/main" id="{69A5D11F-B1BA-6244-7FBD-9733A6F9DF97}"/>
              </a:ext>
            </a:extLst>
          </p:cNvPr>
          <p:cNvSpPr/>
          <p:nvPr userDrawn="1"/>
        </p:nvSpPr>
        <p:spPr>
          <a:xfrm>
            <a:off x="0" y="0"/>
            <a:ext cx="10095280" cy="13734181"/>
          </a:xfrm>
          <a:custGeom>
            <a:avLst/>
            <a:gdLst>
              <a:gd name="connsiteX0" fmla="*/ 0 w 10095280"/>
              <a:gd name="connsiteY0" fmla="*/ 0 h 13734181"/>
              <a:gd name="connsiteX1" fmla="*/ 10095280 w 10095280"/>
              <a:gd name="connsiteY1" fmla="*/ 0 h 13734181"/>
              <a:gd name="connsiteX2" fmla="*/ 10095280 w 10095280"/>
              <a:gd name="connsiteY2" fmla="*/ 13119795 h 13734181"/>
              <a:gd name="connsiteX3" fmla="*/ 9480894 w 10095280"/>
              <a:gd name="connsiteY3" fmla="*/ 13734181 h 13734181"/>
              <a:gd name="connsiteX4" fmla="*/ 0 w 10095280"/>
              <a:gd name="connsiteY4" fmla="*/ 13734181 h 1373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95280" h="13734181">
                <a:moveTo>
                  <a:pt x="0" y="0"/>
                </a:moveTo>
                <a:lnTo>
                  <a:pt x="10095280" y="0"/>
                </a:lnTo>
                <a:lnTo>
                  <a:pt x="10095280" y="13119795"/>
                </a:lnTo>
                <a:cubicBezTo>
                  <a:pt x="10095280" y="13459111"/>
                  <a:pt x="9820210" y="13734181"/>
                  <a:pt x="9480894" y="13734181"/>
                </a:cubicBezTo>
                <a:lnTo>
                  <a:pt x="0" y="13734181"/>
                </a:lnTo>
                <a:close/>
              </a:path>
            </a:pathLst>
          </a:custGeom>
          <a:solidFill>
            <a:srgbClr val="3E2C77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" name="Negativ avrundet rektangel">
            <a:extLst>
              <a:ext uri="{FF2B5EF4-FFF2-40B4-BE49-F238E27FC236}">
                <a16:creationId xmlns:a16="http://schemas.microsoft.com/office/drawing/2014/main" id="{13FAF3F6-C0C8-492F-55E2-E710CFCD6EE7}"/>
              </a:ext>
            </a:extLst>
          </p:cNvPr>
          <p:cNvSpPr/>
          <p:nvPr userDrawn="1"/>
        </p:nvSpPr>
        <p:spPr>
          <a:xfrm>
            <a:off x="2" y="-1"/>
            <a:ext cx="24383999" cy="13715143"/>
          </a:xfrm>
          <a:custGeom>
            <a:avLst/>
            <a:gdLst>
              <a:gd name="connsiteX0" fmla="*/ 0 w 24383999"/>
              <a:gd name="connsiteY0" fmla="*/ 0 h 13715143"/>
              <a:gd name="connsiteX1" fmla="*/ 24383999 w 24383999"/>
              <a:gd name="connsiteY1" fmla="*/ 0 h 13715143"/>
              <a:gd name="connsiteX2" fmla="*/ 24383999 w 24383999"/>
              <a:gd name="connsiteY2" fmla="*/ 13715143 h 13715143"/>
              <a:gd name="connsiteX3" fmla="*/ 9625837 w 24383999"/>
              <a:gd name="connsiteY3" fmla="*/ 13715143 h 13715143"/>
              <a:gd name="connsiteX4" fmla="*/ 9720040 w 24383999"/>
              <a:gd name="connsiteY4" fmla="*/ 13685901 h 13715143"/>
              <a:gd name="connsiteX5" fmla="*/ 10095279 w 24383999"/>
              <a:gd name="connsiteY5" fmla="*/ 13119796 h 13715143"/>
              <a:gd name="connsiteX6" fmla="*/ 10095279 w 24383999"/>
              <a:gd name="connsiteY6" fmla="*/ 1 h 13715143"/>
              <a:gd name="connsiteX7" fmla="*/ 0 w 24383999"/>
              <a:gd name="connsiteY7" fmla="*/ 1 h 1371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83999" h="13715143">
                <a:moveTo>
                  <a:pt x="0" y="0"/>
                </a:moveTo>
                <a:lnTo>
                  <a:pt x="24383999" y="0"/>
                </a:lnTo>
                <a:lnTo>
                  <a:pt x="24383999" y="13715143"/>
                </a:lnTo>
                <a:lnTo>
                  <a:pt x="9625837" y="13715143"/>
                </a:lnTo>
                <a:lnTo>
                  <a:pt x="9720040" y="13685901"/>
                </a:lnTo>
                <a:cubicBezTo>
                  <a:pt x="9940553" y="13592632"/>
                  <a:pt x="10095279" y="13374283"/>
                  <a:pt x="10095279" y="13119796"/>
                </a:cubicBezTo>
                <a:lnTo>
                  <a:pt x="10095279" y="1"/>
                </a:lnTo>
                <a:lnTo>
                  <a:pt x="0" y="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b-NO"/>
          </a:p>
        </p:txBody>
      </p:sp>
      <p:pic>
        <p:nvPicPr>
          <p:cNvPr id="19" name="Symbol">
            <a:extLst>
              <a:ext uri="{FF2B5EF4-FFF2-40B4-BE49-F238E27FC236}">
                <a16:creationId xmlns:a16="http://schemas.microsoft.com/office/drawing/2014/main" id="{4E3F1983-A36F-128D-7C2D-B1A2E2A35F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3638404" y="391242"/>
            <a:ext cx="342077" cy="439813"/>
          </a:xfrm>
          <a:prstGeom prst="rect">
            <a:avLst/>
          </a:prstGeom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92BB5B-B742-4487-04A3-02C4B3EEF8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1978824" y="1695450"/>
            <a:ext cx="10404928" cy="10096499"/>
          </a:xfrm>
        </p:spPr>
        <p:txBody>
          <a:bodyPr anchor="ctr" anchorCtr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0000" b="1">
                <a:solidFill>
                  <a:schemeClr val="bg1"/>
                </a:solidFill>
              </a:defRPr>
            </a:lvl1pPr>
            <a:lvl2pPr marL="977900" indent="0">
              <a:buNone/>
              <a:defRPr/>
            </a:lvl2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2" name="Plassholder for tekst 3">
            <a:extLst>
              <a:ext uri="{FF2B5EF4-FFF2-40B4-BE49-F238E27FC236}">
                <a16:creationId xmlns:a16="http://schemas.microsoft.com/office/drawing/2014/main" id="{4574226F-F62B-83C6-F4A2-636852A2FD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3358" y="5200650"/>
            <a:ext cx="8035292" cy="796607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1792DB6E-CAC5-B2B4-5F49-8F56F24B16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648" y="2724921"/>
            <a:ext cx="8035292" cy="11695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8285006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69056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sto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992B595F-3386-9F07-D5FF-CCA21EA3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550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innhold 3">
            <a:extLst>
              <a:ext uri="{FF2B5EF4-FFF2-40B4-BE49-F238E27FC236}">
                <a16:creationId xmlns:a16="http://schemas.microsoft.com/office/drawing/2014/main" id="{C2FDB581-C261-3BA2-9AB9-A6700A89550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368548" y="4512039"/>
            <a:ext cx="1948711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Velg blant alle oppsettene på Hjem-fanen &gt; Pila ved siden av “Nytt lysbilde”-knappen.</a:t>
            </a:r>
            <a:br>
              <a:rPr lang="nb-NO" dirty="0"/>
            </a:br>
            <a:r>
              <a:rPr lang="nb-NO" dirty="0"/>
              <a:t>Endre markert oppsett ved å trykke på “Oppsett”-knappen ved siden av “Nytt lysbilde»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3461303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mi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7B00D056-BE10-4530-5E3A-605EAFA46F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650" y="3309209"/>
            <a:ext cx="14221740" cy="1631216"/>
          </a:xfrm>
        </p:spPr>
        <p:txBody>
          <a:bodyPr anchor="t" anchorCtr="0">
            <a:noAutofit/>
          </a:bodyPr>
          <a:lstStyle>
            <a:lvl1pPr>
              <a:defRPr sz="10000" b="1"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8DDF8BD-EB60-FB56-2B21-0AE35E1D061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81575" y="5763866"/>
            <a:ext cx="14420850" cy="6199534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redigere tekststiler i malen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7738284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tekst / innho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crop" hidden="1">
            <a:extLst>
              <a:ext uri="{FF2B5EF4-FFF2-40B4-BE49-F238E27FC236}">
                <a16:creationId xmlns:a16="http://schemas.microsoft.com/office/drawing/2014/main" id="{69A5D11F-B1BA-6244-7FBD-9733A6F9DF97}"/>
              </a:ext>
            </a:extLst>
          </p:cNvPr>
          <p:cNvSpPr/>
          <p:nvPr userDrawn="1"/>
        </p:nvSpPr>
        <p:spPr>
          <a:xfrm>
            <a:off x="0" y="0"/>
            <a:ext cx="10095280" cy="13734181"/>
          </a:xfrm>
          <a:custGeom>
            <a:avLst/>
            <a:gdLst>
              <a:gd name="connsiteX0" fmla="*/ 0 w 10095280"/>
              <a:gd name="connsiteY0" fmla="*/ 0 h 13734181"/>
              <a:gd name="connsiteX1" fmla="*/ 10095280 w 10095280"/>
              <a:gd name="connsiteY1" fmla="*/ 0 h 13734181"/>
              <a:gd name="connsiteX2" fmla="*/ 10095280 w 10095280"/>
              <a:gd name="connsiteY2" fmla="*/ 13119795 h 13734181"/>
              <a:gd name="connsiteX3" fmla="*/ 9480894 w 10095280"/>
              <a:gd name="connsiteY3" fmla="*/ 13734181 h 13734181"/>
              <a:gd name="connsiteX4" fmla="*/ 0 w 10095280"/>
              <a:gd name="connsiteY4" fmla="*/ 13734181 h 13734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95280" h="13734181">
                <a:moveTo>
                  <a:pt x="0" y="0"/>
                </a:moveTo>
                <a:lnTo>
                  <a:pt x="10095280" y="0"/>
                </a:lnTo>
                <a:lnTo>
                  <a:pt x="10095280" y="13119795"/>
                </a:lnTo>
                <a:cubicBezTo>
                  <a:pt x="10095280" y="13459111"/>
                  <a:pt x="9820210" y="13734181"/>
                  <a:pt x="9480894" y="13734181"/>
                </a:cubicBezTo>
                <a:lnTo>
                  <a:pt x="0" y="13734181"/>
                </a:lnTo>
                <a:close/>
              </a:path>
            </a:pathLst>
          </a:custGeom>
          <a:solidFill>
            <a:srgbClr val="3E2C77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" name="Negativ avrundet rektangel">
            <a:extLst>
              <a:ext uri="{FF2B5EF4-FFF2-40B4-BE49-F238E27FC236}">
                <a16:creationId xmlns:a16="http://schemas.microsoft.com/office/drawing/2014/main" id="{13FAF3F6-C0C8-492F-55E2-E710CFCD6EE7}"/>
              </a:ext>
            </a:extLst>
          </p:cNvPr>
          <p:cNvSpPr/>
          <p:nvPr userDrawn="1"/>
        </p:nvSpPr>
        <p:spPr>
          <a:xfrm>
            <a:off x="2" y="-1"/>
            <a:ext cx="24383999" cy="13715143"/>
          </a:xfrm>
          <a:custGeom>
            <a:avLst/>
            <a:gdLst>
              <a:gd name="connsiteX0" fmla="*/ 0 w 24383999"/>
              <a:gd name="connsiteY0" fmla="*/ 0 h 13715143"/>
              <a:gd name="connsiteX1" fmla="*/ 24383999 w 24383999"/>
              <a:gd name="connsiteY1" fmla="*/ 0 h 13715143"/>
              <a:gd name="connsiteX2" fmla="*/ 24383999 w 24383999"/>
              <a:gd name="connsiteY2" fmla="*/ 13715143 h 13715143"/>
              <a:gd name="connsiteX3" fmla="*/ 9625837 w 24383999"/>
              <a:gd name="connsiteY3" fmla="*/ 13715143 h 13715143"/>
              <a:gd name="connsiteX4" fmla="*/ 9720040 w 24383999"/>
              <a:gd name="connsiteY4" fmla="*/ 13685901 h 13715143"/>
              <a:gd name="connsiteX5" fmla="*/ 10095279 w 24383999"/>
              <a:gd name="connsiteY5" fmla="*/ 13119796 h 13715143"/>
              <a:gd name="connsiteX6" fmla="*/ 10095279 w 24383999"/>
              <a:gd name="connsiteY6" fmla="*/ 1 h 13715143"/>
              <a:gd name="connsiteX7" fmla="*/ 0 w 24383999"/>
              <a:gd name="connsiteY7" fmla="*/ 1 h 13715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83999" h="13715143">
                <a:moveTo>
                  <a:pt x="0" y="0"/>
                </a:moveTo>
                <a:lnTo>
                  <a:pt x="24383999" y="0"/>
                </a:lnTo>
                <a:lnTo>
                  <a:pt x="24383999" y="13715143"/>
                </a:lnTo>
                <a:lnTo>
                  <a:pt x="9625837" y="13715143"/>
                </a:lnTo>
                <a:lnTo>
                  <a:pt x="9720040" y="13685901"/>
                </a:lnTo>
                <a:cubicBezTo>
                  <a:pt x="9940553" y="13592632"/>
                  <a:pt x="10095279" y="13374283"/>
                  <a:pt x="10095279" y="13119796"/>
                </a:cubicBezTo>
                <a:lnTo>
                  <a:pt x="10095279" y="1"/>
                </a:ln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b-NO"/>
          </a:p>
        </p:txBody>
      </p:sp>
      <p:pic>
        <p:nvPicPr>
          <p:cNvPr id="19" name="Symbol">
            <a:extLst>
              <a:ext uri="{FF2B5EF4-FFF2-40B4-BE49-F238E27FC236}">
                <a16:creationId xmlns:a16="http://schemas.microsoft.com/office/drawing/2014/main" id="{4E3F1983-A36F-128D-7C2D-B1A2E2A35F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3638404" y="391242"/>
            <a:ext cx="342077" cy="439813"/>
          </a:xfrm>
          <a:prstGeom prst="rect">
            <a:avLst/>
          </a:prstGeom>
        </p:spPr>
      </p:pic>
      <p:sp>
        <p:nvSpPr>
          <p:cNvPr id="2" name="Plassholder for innhold 2">
            <a:extLst>
              <a:ext uri="{FF2B5EF4-FFF2-40B4-BE49-F238E27FC236}">
                <a16:creationId xmlns:a16="http://schemas.microsoft.com/office/drawing/2014/main" id="{E1747DD5-4CE2-F2A0-4ED5-478A2C29488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1978824" y="1695450"/>
            <a:ext cx="10404928" cy="10096499"/>
          </a:xfrm>
        </p:spPr>
        <p:txBody>
          <a:bodyPr anchor="ctr" anchorCtr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0000" b="1">
                <a:solidFill>
                  <a:schemeClr val="tx2"/>
                </a:solidFill>
              </a:defRPr>
            </a:lvl1pPr>
            <a:lvl2pPr marL="977900" indent="0">
              <a:buNone/>
              <a:defRPr/>
            </a:lvl2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3" name="Plassholder for tekst 3">
            <a:extLst>
              <a:ext uri="{FF2B5EF4-FFF2-40B4-BE49-F238E27FC236}">
                <a16:creationId xmlns:a16="http://schemas.microsoft.com/office/drawing/2014/main" id="{230A34D8-B1EB-DD92-7B02-36D5EEDBEF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3358" y="5200650"/>
            <a:ext cx="8035292" cy="796607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EC17AB71-30F4-21D1-7236-D05771307A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648" y="2724921"/>
            <a:ext cx="8035292" cy="11695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6117164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, lilla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2C30BACA-0057-EABE-DDA7-0AD51F54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3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5" name="Plassholder for innhold 3">
            <a:extLst>
              <a:ext uri="{FF2B5EF4-FFF2-40B4-BE49-F238E27FC236}">
                <a16:creationId xmlns:a16="http://schemas.microsoft.com/office/drawing/2014/main" id="{A032654F-D877-EEE3-8136-96063DC80CC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123671" y="4512039"/>
            <a:ext cx="1948711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Velg blant alle oppsettene på Hjem-fanen &gt; Pila ved siden av “Nytt lysbilde”-knappen.</a:t>
            </a:r>
            <a:br>
              <a:rPr lang="nb-NO" dirty="0"/>
            </a:br>
            <a:r>
              <a:rPr lang="nb-NO" dirty="0"/>
              <a:t>Endre markert oppsett ved å trykke på “Oppsett”-knappen ved siden av “Nytt lysbilde»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22535620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1" y="4901296"/>
            <a:ext cx="16685987" cy="64083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0" b="1" i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" name="Quote">
            <a:extLst>
              <a:ext uri="{FF2B5EF4-FFF2-40B4-BE49-F238E27FC236}">
                <a16:creationId xmlns:a16="http://schemas.microsoft.com/office/drawing/2014/main" id="{EF949977-0D4D-BA20-43BE-CA4261C16F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1048" y="2279651"/>
            <a:ext cx="3012218" cy="166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35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>
            <a:extLst>
              <a:ext uri="{FF2B5EF4-FFF2-40B4-BE49-F238E27FC236}">
                <a16:creationId xmlns:a16="http://schemas.microsoft.com/office/drawing/2014/main" id="{CD0F7A65-A0AB-9960-6E5A-9CCCED5CC2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3977" y="469614"/>
            <a:ext cx="2172535" cy="449934"/>
          </a:xfrm>
          <a:prstGeom prst="rect">
            <a:avLst/>
          </a:prstGeom>
        </p:spPr>
      </p:pic>
      <p:grpSp>
        <p:nvGrpSpPr>
          <p:cNvPr id="3" name="Symbol">
            <a:extLst>
              <a:ext uri="{FF2B5EF4-FFF2-40B4-BE49-F238E27FC236}">
                <a16:creationId xmlns:a16="http://schemas.microsoft.com/office/drawing/2014/main" id="{C5A4F6FB-EBD2-CB4F-168E-71CFE0D98337}"/>
              </a:ext>
            </a:extLst>
          </p:cNvPr>
          <p:cNvGrpSpPr/>
          <p:nvPr/>
        </p:nvGrpSpPr>
        <p:grpSpPr>
          <a:xfrm>
            <a:off x="13918092" y="449943"/>
            <a:ext cx="9897449" cy="12835052"/>
            <a:chOff x="13918092" y="449943"/>
            <a:chExt cx="9897449" cy="12835052"/>
          </a:xfrm>
          <a:solidFill>
            <a:schemeClr val="tx2"/>
          </a:solidFill>
        </p:grpSpPr>
        <p:sp>
          <p:nvSpPr>
            <p:cNvPr id="4" name="Frihåndsform: figur 3">
              <a:extLst>
                <a:ext uri="{FF2B5EF4-FFF2-40B4-BE49-F238E27FC236}">
                  <a16:creationId xmlns:a16="http://schemas.microsoft.com/office/drawing/2014/main" id="{288E912C-B9E7-274D-5EC1-68240C6381B0}"/>
                </a:ext>
              </a:extLst>
            </p:cNvPr>
            <p:cNvSpPr/>
            <p:nvPr/>
          </p:nvSpPr>
          <p:spPr>
            <a:xfrm>
              <a:off x="15573119" y="4520244"/>
              <a:ext cx="4483312" cy="3584989"/>
            </a:xfrm>
            <a:custGeom>
              <a:avLst/>
              <a:gdLst>
                <a:gd name="connsiteX0" fmla="*/ 373897 w 4483312"/>
                <a:gd name="connsiteY0" fmla="*/ 1778 h 3584989"/>
                <a:gd name="connsiteX1" fmla="*/ 4109890 w 4483312"/>
                <a:gd name="connsiteY1" fmla="*/ 1778 h 3584989"/>
                <a:gd name="connsiteX2" fmla="*/ 4483312 w 4483312"/>
                <a:gd name="connsiteY2" fmla="*/ 375200 h 3584989"/>
                <a:gd name="connsiteX3" fmla="*/ 4483312 w 4483312"/>
                <a:gd name="connsiteY3" fmla="*/ 3211431 h 3584989"/>
                <a:gd name="connsiteX4" fmla="*/ 3885838 w 4483312"/>
                <a:gd name="connsiteY4" fmla="*/ 3508390 h 3584989"/>
                <a:gd name="connsiteX5" fmla="*/ 148066 w 4483312"/>
                <a:gd name="connsiteY5" fmla="*/ 670382 h 3584989"/>
                <a:gd name="connsiteX6" fmla="*/ 373897 w 4483312"/>
                <a:gd name="connsiteY6" fmla="*/ 0 h 358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83312" h="3584989">
                  <a:moveTo>
                    <a:pt x="373897" y="1778"/>
                  </a:moveTo>
                  <a:lnTo>
                    <a:pt x="4109890" y="1778"/>
                  </a:lnTo>
                  <a:cubicBezTo>
                    <a:pt x="4316162" y="1778"/>
                    <a:pt x="4483312" y="168929"/>
                    <a:pt x="4483312" y="375200"/>
                  </a:cubicBezTo>
                  <a:lnTo>
                    <a:pt x="4483312" y="3211431"/>
                  </a:lnTo>
                  <a:cubicBezTo>
                    <a:pt x="4483312" y="3519059"/>
                    <a:pt x="4131229" y="3695101"/>
                    <a:pt x="3885838" y="3508390"/>
                  </a:cubicBezTo>
                  <a:lnTo>
                    <a:pt x="148066" y="670382"/>
                  </a:lnTo>
                  <a:cubicBezTo>
                    <a:pt x="-136446" y="455220"/>
                    <a:pt x="16479" y="0"/>
                    <a:pt x="373897" y="0"/>
                  </a:cubicBez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ihåndsform: figur 4">
              <a:extLst>
                <a:ext uri="{FF2B5EF4-FFF2-40B4-BE49-F238E27FC236}">
                  <a16:creationId xmlns:a16="http://schemas.microsoft.com/office/drawing/2014/main" id="{46579588-C461-BBE8-3412-904F56EB08FD}"/>
                </a:ext>
              </a:extLst>
            </p:cNvPr>
            <p:cNvSpPr/>
            <p:nvPr/>
          </p:nvSpPr>
          <p:spPr>
            <a:xfrm>
              <a:off x="13918092" y="7123728"/>
              <a:ext cx="5476868" cy="6161267"/>
            </a:xfrm>
            <a:custGeom>
              <a:avLst/>
              <a:gdLst>
                <a:gd name="connsiteX0" fmla="*/ 5258131 w 5476868"/>
                <a:gd name="connsiteY0" fmla="*/ 1429475 h 6161267"/>
                <a:gd name="connsiteX1" fmla="*/ 3510163 w 5476868"/>
                <a:gd name="connsiteY1" fmla="*/ 110051 h 6161267"/>
                <a:gd name="connsiteX2" fmla="*/ 2845117 w 5476868"/>
                <a:gd name="connsiteY2" fmla="*/ 115385 h 6161267"/>
                <a:gd name="connsiteX3" fmla="*/ 222275 w 5476868"/>
                <a:gd name="connsiteY3" fmla="*/ 2170986 h 6161267"/>
                <a:gd name="connsiteX4" fmla="*/ 0 w 5476868"/>
                <a:gd name="connsiteY4" fmla="*/ 2558633 h 6161267"/>
                <a:gd name="connsiteX5" fmla="*/ 0 w 5476868"/>
                <a:gd name="connsiteY5" fmla="*/ 5814519 h 6161267"/>
                <a:gd name="connsiteX6" fmla="*/ 318297 w 5476868"/>
                <a:gd name="connsiteY6" fmla="*/ 6161268 h 6161267"/>
                <a:gd name="connsiteX7" fmla="*/ 5267022 w 5476868"/>
                <a:gd name="connsiteY7" fmla="*/ 2293681 h 6161267"/>
                <a:gd name="connsiteX8" fmla="*/ 5259909 w 5476868"/>
                <a:gd name="connsiteY8" fmla="*/ 1429475 h 6161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76868" h="6161267">
                  <a:moveTo>
                    <a:pt x="5258131" y="1429475"/>
                  </a:moveTo>
                  <a:lnTo>
                    <a:pt x="3510163" y="110051"/>
                  </a:lnTo>
                  <a:cubicBezTo>
                    <a:pt x="3312783" y="-39318"/>
                    <a:pt x="3040719" y="-35762"/>
                    <a:pt x="2845117" y="115385"/>
                  </a:cubicBezTo>
                  <a:lnTo>
                    <a:pt x="222275" y="2170986"/>
                  </a:lnTo>
                  <a:cubicBezTo>
                    <a:pt x="83575" y="2284790"/>
                    <a:pt x="0" y="2377257"/>
                    <a:pt x="0" y="2558633"/>
                  </a:cubicBezTo>
                  <a:lnTo>
                    <a:pt x="0" y="5814519"/>
                  </a:lnTo>
                  <a:cubicBezTo>
                    <a:pt x="0" y="6036794"/>
                    <a:pt x="181376" y="6161268"/>
                    <a:pt x="318297" y="6161268"/>
                  </a:cubicBezTo>
                  <a:lnTo>
                    <a:pt x="5267022" y="2293681"/>
                  </a:lnTo>
                  <a:cubicBezTo>
                    <a:pt x="5549756" y="2073184"/>
                    <a:pt x="5546199" y="1644638"/>
                    <a:pt x="5259909" y="1429475"/>
                  </a:cubicBez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6" name="Frihåndsform: figur 5">
              <a:extLst>
                <a:ext uri="{FF2B5EF4-FFF2-40B4-BE49-F238E27FC236}">
                  <a16:creationId xmlns:a16="http://schemas.microsoft.com/office/drawing/2014/main" id="{147EC6C9-E978-311A-F478-63B42C9A893B}"/>
                </a:ext>
              </a:extLst>
            </p:cNvPr>
            <p:cNvSpPr/>
            <p:nvPr/>
          </p:nvSpPr>
          <p:spPr>
            <a:xfrm>
              <a:off x="13918092" y="449943"/>
              <a:ext cx="9621828" cy="3474604"/>
            </a:xfrm>
            <a:custGeom>
              <a:avLst/>
              <a:gdLst>
                <a:gd name="connsiteX0" fmla="*/ 1710626 w 9621828"/>
                <a:gd name="connsiteY0" fmla="*/ 0 h 3474604"/>
                <a:gd name="connsiteX1" fmla="*/ 0 w 9621828"/>
                <a:gd name="connsiteY1" fmla="*/ 1710629 h 3474604"/>
                <a:gd name="connsiteX2" fmla="*/ 0 w 9621828"/>
                <a:gd name="connsiteY2" fmla="*/ 3122520 h 3474604"/>
                <a:gd name="connsiteX3" fmla="*/ 352083 w 9621828"/>
                <a:gd name="connsiteY3" fmla="*/ 3474604 h 3474604"/>
                <a:gd name="connsiteX4" fmla="*/ 9269746 w 9621828"/>
                <a:gd name="connsiteY4" fmla="*/ 3474604 h 3474604"/>
                <a:gd name="connsiteX5" fmla="*/ 9621829 w 9621828"/>
                <a:gd name="connsiteY5" fmla="*/ 3122520 h 3474604"/>
                <a:gd name="connsiteX6" fmla="*/ 9621829 w 9621828"/>
                <a:gd name="connsiteY6" fmla="*/ 352084 h 3474604"/>
                <a:gd name="connsiteX7" fmla="*/ 9269746 w 9621828"/>
                <a:gd name="connsiteY7" fmla="*/ 0 h 3474604"/>
                <a:gd name="connsiteX8" fmla="*/ 1710626 w 9621828"/>
                <a:gd name="connsiteY8" fmla="*/ 0 h 347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621828" h="3474604">
                  <a:moveTo>
                    <a:pt x="1710626" y="0"/>
                  </a:moveTo>
                  <a:cubicBezTo>
                    <a:pt x="697054" y="0"/>
                    <a:pt x="0" y="702389"/>
                    <a:pt x="0" y="1710629"/>
                  </a:cubicBezTo>
                  <a:lnTo>
                    <a:pt x="0" y="3122520"/>
                  </a:lnTo>
                  <a:cubicBezTo>
                    <a:pt x="0" y="3316344"/>
                    <a:pt x="158260" y="3474604"/>
                    <a:pt x="352083" y="3474604"/>
                  </a:cubicBezTo>
                  <a:lnTo>
                    <a:pt x="9269746" y="3474604"/>
                  </a:lnTo>
                  <a:cubicBezTo>
                    <a:pt x="9465347" y="3474604"/>
                    <a:pt x="9621829" y="3316344"/>
                    <a:pt x="9621829" y="3122520"/>
                  </a:cubicBezTo>
                  <a:lnTo>
                    <a:pt x="9621829" y="352084"/>
                  </a:lnTo>
                  <a:cubicBezTo>
                    <a:pt x="9621829" y="158260"/>
                    <a:pt x="9463569" y="0"/>
                    <a:pt x="9269746" y="0"/>
                  </a:cubicBezTo>
                  <a:lnTo>
                    <a:pt x="1710626" y="0"/>
                  </a:ln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ihåndsform: figur 6">
              <a:extLst>
                <a:ext uri="{FF2B5EF4-FFF2-40B4-BE49-F238E27FC236}">
                  <a16:creationId xmlns:a16="http://schemas.microsoft.com/office/drawing/2014/main" id="{5ADE4B1E-BD4D-5C05-983D-4D30A23D39DC}"/>
                </a:ext>
              </a:extLst>
            </p:cNvPr>
            <p:cNvSpPr/>
            <p:nvPr/>
          </p:nvSpPr>
          <p:spPr>
            <a:xfrm>
              <a:off x="15756276" y="9634349"/>
              <a:ext cx="8059264" cy="3650645"/>
            </a:xfrm>
            <a:custGeom>
              <a:avLst/>
              <a:gdLst>
                <a:gd name="connsiteX0" fmla="*/ 6348639 w 8059264"/>
                <a:gd name="connsiteY0" fmla="*/ 3650646 h 3650645"/>
                <a:gd name="connsiteX1" fmla="*/ 8059265 w 8059264"/>
                <a:gd name="connsiteY1" fmla="*/ 1940017 h 3650645"/>
                <a:gd name="connsiteX2" fmla="*/ 8059265 w 8059264"/>
                <a:gd name="connsiteY2" fmla="*/ 634818 h 3650645"/>
                <a:gd name="connsiteX3" fmla="*/ 7424448 w 8059264"/>
                <a:gd name="connsiteY3" fmla="*/ 0 h 3650645"/>
                <a:gd name="connsiteX4" fmla="*/ 4232583 w 8059264"/>
                <a:gd name="connsiteY4" fmla="*/ 0 h 3650645"/>
                <a:gd name="connsiteX5" fmla="*/ 4058319 w 8059264"/>
                <a:gd name="connsiteY5" fmla="*/ 60459 h 3650645"/>
                <a:gd name="connsiteX6" fmla="*/ 108942 w 8059264"/>
                <a:gd name="connsiteY6" fmla="*/ 3147415 h 3650645"/>
                <a:gd name="connsiteX7" fmla="*/ 283205 w 8059264"/>
                <a:gd name="connsiteY7" fmla="*/ 3650646 h 3650645"/>
                <a:gd name="connsiteX8" fmla="*/ 6348639 w 8059264"/>
                <a:gd name="connsiteY8" fmla="*/ 3650646 h 3650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59264" h="3650645">
                  <a:moveTo>
                    <a:pt x="6348639" y="3650646"/>
                  </a:moveTo>
                  <a:cubicBezTo>
                    <a:pt x="7360433" y="3650646"/>
                    <a:pt x="8059265" y="2948257"/>
                    <a:pt x="8059265" y="1940017"/>
                  </a:cubicBezTo>
                  <a:lnTo>
                    <a:pt x="8059265" y="634818"/>
                  </a:lnTo>
                  <a:cubicBezTo>
                    <a:pt x="8059265" y="284512"/>
                    <a:pt x="7774753" y="0"/>
                    <a:pt x="7424448" y="0"/>
                  </a:cubicBezTo>
                  <a:lnTo>
                    <a:pt x="4232583" y="0"/>
                  </a:lnTo>
                  <a:cubicBezTo>
                    <a:pt x="4170346" y="0"/>
                    <a:pt x="4108109" y="21338"/>
                    <a:pt x="4058319" y="60459"/>
                  </a:cubicBezTo>
                  <a:lnTo>
                    <a:pt x="108942" y="3147415"/>
                  </a:lnTo>
                  <a:cubicBezTo>
                    <a:pt x="-102664" y="3312788"/>
                    <a:pt x="14697" y="3650646"/>
                    <a:pt x="283205" y="3650646"/>
                  </a:cubicBezTo>
                  <a:lnTo>
                    <a:pt x="6348639" y="3650646"/>
                  </a:lnTo>
                  <a:close/>
                </a:path>
              </a:pathLst>
            </a:custGeom>
            <a:grpFill/>
            <a:ln w="17774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5253809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sita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1" y="4901296"/>
            <a:ext cx="16685987" cy="64083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0" b="1" i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6" name="Quote">
            <a:extLst>
              <a:ext uri="{FF2B5EF4-FFF2-40B4-BE49-F238E27FC236}">
                <a16:creationId xmlns:a16="http://schemas.microsoft.com/office/drawing/2014/main" id="{EF949977-0D4D-BA20-43BE-CA4261C16F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81048" y="2279651"/>
            <a:ext cx="3012218" cy="166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374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 med lilla ka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">
            <a:extLst>
              <a:ext uri="{FF2B5EF4-FFF2-40B4-BE49-F238E27FC236}">
                <a16:creationId xmlns:a16="http://schemas.microsoft.com/office/drawing/2014/main" id="{811AA086-3CD3-0F33-B611-55B497D3FCF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507568" y="0"/>
            <a:ext cx="22876432" cy="13716000"/>
          </a:xfrm>
          <a:custGeom>
            <a:avLst/>
            <a:gdLst>
              <a:gd name="connsiteX0" fmla="*/ 472207 w 22876432"/>
              <a:gd name="connsiteY0" fmla="*/ 0 h 13716000"/>
              <a:gd name="connsiteX1" fmla="*/ 22876432 w 22876432"/>
              <a:gd name="connsiteY1" fmla="*/ 0 h 13716000"/>
              <a:gd name="connsiteX2" fmla="*/ 22876432 w 22876432"/>
              <a:gd name="connsiteY2" fmla="*/ 13716000 h 13716000"/>
              <a:gd name="connsiteX3" fmla="*/ 0 w 22876432"/>
              <a:gd name="connsiteY3" fmla="*/ 13716000 h 13716000"/>
              <a:gd name="connsiteX4" fmla="*/ 96969 w 22876432"/>
              <a:gd name="connsiteY4" fmla="*/ 13685899 h 13716000"/>
              <a:gd name="connsiteX5" fmla="*/ 472207 w 22876432"/>
              <a:gd name="connsiteY5" fmla="*/ 13119795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76432" h="13716000">
                <a:moveTo>
                  <a:pt x="472207" y="0"/>
                </a:moveTo>
                <a:lnTo>
                  <a:pt x="22876432" y="0"/>
                </a:lnTo>
                <a:lnTo>
                  <a:pt x="22876432" y="13716000"/>
                </a:lnTo>
                <a:lnTo>
                  <a:pt x="0" y="13716000"/>
                </a:lnTo>
                <a:lnTo>
                  <a:pt x="96969" y="13685899"/>
                </a:lnTo>
                <a:cubicBezTo>
                  <a:pt x="317481" y="13592630"/>
                  <a:pt x="472207" y="13374282"/>
                  <a:pt x="472207" y="1311979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720000" bIns="1584000" anchor="t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nb-NO" dirty="0"/>
              <a:t>Dra i inn et bilde for å legge til.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6" name="Symbol i plassholder">
            <a:extLst>
              <a:ext uri="{FF2B5EF4-FFF2-40B4-BE49-F238E27FC236}">
                <a16:creationId xmlns:a16="http://schemas.microsoft.com/office/drawing/2014/main" id="{D6E704BC-B7EE-3D9E-71DB-11BCE62393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638404" y="391242"/>
            <a:ext cx="342077" cy="439814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FDBA99DE-BABA-EB5F-8ECC-0556DC047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3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2E002FA-B522-AF84-12E3-EF13CC9BF6F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123671" y="4512039"/>
            <a:ext cx="19450579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417419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E0431B-AAE9-4899-00EE-F93C8009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550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3">
            <a:extLst>
              <a:ext uri="{FF2B5EF4-FFF2-40B4-BE49-F238E27FC236}">
                <a16:creationId xmlns:a16="http://schemas.microsoft.com/office/drawing/2014/main" id="{016E2950-8810-582D-135F-1AA4B14BA79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368548" y="4512039"/>
            <a:ext cx="1948711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Velg blant alle oppsettene på Hjem-fanen &gt; Pila ved siden av “Nytt lysbilde”-knappen.</a:t>
            </a:r>
            <a:br>
              <a:rPr lang="nb-NO" dirty="0"/>
            </a:br>
            <a:r>
              <a:rPr lang="nb-NO" dirty="0"/>
              <a:t>Endre markert oppsett ved å trykke på “Oppsett”-knappen ved siden av “Nytt lysbilde»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234758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1">
            <a:extLst>
              <a:ext uri="{FF2B5EF4-FFF2-40B4-BE49-F238E27FC236}">
                <a16:creationId xmlns:a16="http://schemas.microsoft.com/office/drawing/2014/main" id="{7B00D056-BE10-4530-5E3A-605EAFA46F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650" y="3309209"/>
            <a:ext cx="14221740" cy="1631216"/>
          </a:xfrm>
        </p:spPr>
        <p:txBody>
          <a:bodyPr anchor="t" anchorCtr="0">
            <a:noAutofit/>
          </a:bodyPr>
          <a:lstStyle>
            <a:lvl1pPr>
              <a:defRPr sz="10000" b="1"/>
            </a:lvl1pPr>
          </a:lstStyle>
          <a:p>
            <a:r>
              <a:rPr lang="nb-NO" dirty="0"/>
              <a:t>Overskrift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8DDF8BD-EB60-FB56-2B21-0AE35E1D061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81575" y="5763866"/>
            <a:ext cx="14420850" cy="6199534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redigere tekststiler i malen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46187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, lilla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BB55B4FC-7E8A-26D0-39DA-FE812A725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3" y="2210485"/>
            <a:ext cx="19596100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5121AFAE-9D77-E096-505A-B1D4606347B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123671" y="4512039"/>
            <a:ext cx="1948711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Velg blant alle oppsettene på Hjem-fanen &gt; Pila ved siden av “Nytt lysbilde”-knappen.</a:t>
            </a:r>
            <a:br>
              <a:rPr lang="nb-NO" dirty="0"/>
            </a:br>
            <a:r>
              <a:rPr lang="nb-NO" dirty="0"/>
              <a:t>Endre markert oppsett ved å trykke på “Oppsett”-knappen ved siden av “Nytt lysbilde»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104557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e tekst, lilla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7124A74C-C194-516E-5453-AF3AEEF3A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4" y="2105688"/>
            <a:ext cx="19636742" cy="1582910"/>
          </a:xfr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Plassholder for innhold 3">
            <a:extLst>
              <a:ext uri="{FF2B5EF4-FFF2-40B4-BE49-F238E27FC236}">
                <a16:creationId xmlns:a16="http://schemas.microsoft.com/office/drawing/2014/main" id="{F77BE6B5-D5C9-6DA4-5EE4-46232BB1B6F8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154789" y="4512039"/>
            <a:ext cx="925195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9" name="Plassholder for innhold 3">
            <a:extLst>
              <a:ext uri="{FF2B5EF4-FFF2-40B4-BE49-F238E27FC236}">
                <a16:creationId xmlns:a16="http://schemas.microsoft.com/office/drawing/2014/main" id="{BB543A73-8A89-270D-603B-EF539D8F3B3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508465" y="4512039"/>
            <a:ext cx="9251951" cy="7813311"/>
          </a:xfrm>
        </p:spPr>
        <p:txBody>
          <a:bodyPr vert="horz" lIns="126000" tIns="45720" rIns="126000" bIns="45720" rtlCol="0">
            <a:normAutofit/>
          </a:bodyPr>
          <a:lstStyle>
            <a:lvl1pPr>
              <a:defRPr lang="nb-NO" sz="5000" smtClean="0"/>
            </a:lvl1pPr>
            <a:lvl2pPr>
              <a:defRPr lang="nb-NO" sz="4500" smtClean="0"/>
            </a:lvl2pPr>
            <a:lvl3pPr>
              <a:defRPr lang="nb-NO" sz="4000" smtClean="0"/>
            </a:lvl3pPr>
            <a:lvl4pPr marL="4484688" indent="-898525">
              <a:defRPr lang="nb-NO" sz="3500" smtClean="0"/>
            </a:lvl4pPr>
            <a:lvl5pPr>
              <a:defRPr lang="nb-NO"/>
            </a:lvl5pPr>
          </a:lstStyle>
          <a:p>
            <a:pPr marL="898525" lvl="0" indent="-898525">
              <a:spcBef>
                <a:spcPts val="5330"/>
              </a:spcBef>
            </a:pPr>
            <a:r>
              <a:rPr lang="nb-NO" dirty="0"/>
              <a:t>Klikk for å skrive inn tekst</a:t>
            </a:r>
          </a:p>
          <a:p>
            <a:pPr marL="1973263" lvl="1" indent="-898525">
              <a:spcBef>
                <a:spcPts val="2600"/>
              </a:spcBef>
            </a:pPr>
            <a:r>
              <a:rPr lang="nb-NO" dirty="0"/>
              <a:t>Andre nivå</a:t>
            </a:r>
          </a:p>
          <a:p>
            <a:pPr marL="3228975" lvl="2" indent="-898525">
              <a:spcBef>
                <a:spcPts val="2600"/>
              </a:spcBef>
            </a:pPr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26694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E75DE142-D66B-D20E-E5AD-7DD2D5C5CA9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719792" y="0"/>
            <a:ext cx="12664208" cy="13716000"/>
          </a:xfrm>
          <a:custGeom>
            <a:avLst/>
            <a:gdLst>
              <a:gd name="connsiteX0" fmla="*/ 472208 w 12664208"/>
              <a:gd name="connsiteY0" fmla="*/ 0 h 13716000"/>
              <a:gd name="connsiteX1" fmla="*/ 12664208 w 12664208"/>
              <a:gd name="connsiteY1" fmla="*/ 0 h 13716000"/>
              <a:gd name="connsiteX2" fmla="*/ 12664208 w 12664208"/>
              <a:gd name="connsiteY2" fmla="*/ 13716000 h 13716000"/>
              <a:gd name="connsiteX3" fmla="*/ 0 w 12664208"/>
              <a:gd name="connsiteY3" fmla="*/ 13716000 h 13716000"/>
              <a:gd name="connsiteX4" fmla="*/ 96969 w 12664208"/>
              <a:gd name="connsiteY4" fmla="*/ 13685899 h 13716000"/>
              <a:gd name="connsiteX5" fmla="*/ 472208 w 12664208"/>
              <a:gd name="connsiteY5" fmla="*/ 13119795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64208" h="13716000">
                <a:moveTo>
                  <a:pt x="472208" y="0"/>
                </a:moveTo>
                <a:lnTo>
                  <a:pt x="12664208" y="0"/>
                </a:lnTo>
                <a:lnTo>
                  <a:pt x="12664208" y="13716000"/>
                </a:lnTo>
                <a:lnTo>
                  <a:pt x="0" y="13716000"/>
                </a:lnTo>
                <a:lnTo>
                  <a:pt x="96969" y="13685899"/>
                </a:lnTo>
                <a:cubicBezTo>
                  <a:pt x="317481" y="13592630"/>
                  <a:pt x="472208" y="13374282"/>
                  <a:pt x="472208" y="13119795"/>
                </a:cubicBezTo>
                <a:close/>
              </a:path>
            </a:pathLst>
          </a:custGeom>
          <a:solidFill>
            <a:srgbClr val="D9D9D9"/>
          </a:solidFill>
        </p:spPr>
        <p:txBody>
          <a:bodyPr wrap="square" lIns="720000" rIns="1044000" bIns="1584000" anchor="t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rgbClr val="4D4D4D"/>
                </a:solidFill>
              </a:defRPr>
            </a:lvl1pPr>
          </a:lstStyle>
          <a:p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dra</a:t>
            </a:r>
            <a:r>
              <a:rPr lang="nb-NO" dirty="0"/>
              <a:t> inn et </a:t>
            </a:r>
            <a:r>
              <a:rPr lang="nb-NO" dirty="0" err="1"/>
              <a:t>bilde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8" name="Symbol i plassholder">
            <a:extLst>
              <a:ext uri="{FF2B5EF4-FFF2-40B4-BE49-F238E27FC236}">
                <a16:creationId xmlns:a16="http://schemas.microsoft.com/office/drawing/2014/main" id="{33A09E52-1115-77A0-BD18-D59ED955F4A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3638404" y="391242"/>
            <a:ext cx="342077" cy="439814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noFill/>
              </a:defRPr>
            </a:lvl1pPr>
          </a:lstStyle>
          <a:p>
            <a:pPr lvl="0"/>
            <a:endParaRPr lang="nb-NO" dirty="0"/>
          </a:p>
        </p:txBody>
      </p:sp>
      <p:sp>
        <p:nvSpPr>
          <p:cNvPr id="6" name="Plassholder for tekst 3">
            <a:extLst>
              <a:ext uri="{FF2B5EF4-FFF2-40B4-BE49-F238E27FC236}">
                <a16:creationId xmlns:a16="http://schemas.microsoft.com/office/drawing/2014/main" id="{A67E7179-0B32-27C0-9A0E-6842D5B65B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57961" y="5200650"/>
            <a:ext cx="8001002" cy="796607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2B8E1468-412C-5ED5-1408-6E5967563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7961" y="2724921"/>
            <a:ext cx="8035292" cy="116955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7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50992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vrundet rektangel">
            <a:extLst>
              <a:ext uri="{FF2B5EF4-FFF2-40B4-BE49-F238E27FC236}">
                <a16:creationId xmlns:a16="http://schemas.microsoft.com/office/drawing/2014/main" id="{BC3CA61C-0F93-0B11-BE8D-2E816B9E3A79}"/>
              </a:ext>
            </a:extLst>
          </p:cNvPr>
          <p:cNvSpPr/>
          <p:nvPr userDrawn="1"/>
        </p:nvSpPr>
        <p:spPr>
          <a:xfrm>
            <a:off x="-1" y="0"/>
            <a:ext cx="1979775" cy="13716000"/>
          </a:xfrm>
          <a:custGeom>
            <a:avLst/>
            <a:gdLst>
              <a:gd name="connsiteX0" fmla="*/ 0 w 1979775"/>
              <a:gd name="connsiteY0" fmla="*/ 0 h 13716000"/>
              <a:gd name="connsiteX1" fmla="*/ 1979775 w 1979775"/>
              <a:gd name="connsiteY1" fmla="*/ 0 h 13716000"/>
              <a:gd name="connsiteX2" fmla="*/ 1979775 w 1979775"/>
              <a:gd name="connsiteY2" fmla="*/ 13119795 h 13716000"/>
              <a:gd name="connsiteX3" fmla="*/ 1604536 w 1979775"/>
              <a:gd name="connsiteY3" fmla="*/ 13685899 h 13716000"/>
              <a:gd name="connsiteX4" fmla="*/ 1507567 w 1979775"/>
              <a:gd name="connsiteY4" fmla="*/ 13716000 h 13716000"/>
              <a:gd name="connsiteX5" fmla="*/ 0 w 1979775"/>
              <a:gd name="connsiteY5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79775" h="13716000">
                <a:moveTo>
                  <a:pt x="0" y="0"/>
                </a:moveTo>
                <a:lnTo>
                  <a:pt x="1979775" y="0"/>
                </a:lnTo>
                <a:lnTo>
                  <a:pt x="1979775" y="13119795"/>
                </a:lnTo>
                <a:cubicBezTo>
                  <a:pt x="1979775" y="13374282"/>
                  <a:pt x="1825048" y="13592630"/>
                  <a:pt x="1604536" y="13685899"/>
                </a:cubicBezTo>
                <a:lnTo>
                  <a:pt x="150756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50800" tIns="50800" rIns="50800" bIns="50800" anchor="ctr">
            <a:noAutofit/>
          </a:bodyPr>
          <a:lstStyle/>
          <a:p>
            <a:pPr algn="ctr" defTabSz="825500">
              <a:defRPr sz="3100">
                <a:solidFill>
                  <a:srgbClr val="F2EFE7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6" name="Plassholder for tekst 5">
            <a:extLst>
              <a:ext uri="{FF2B5EF4-FFF2-40B4-BE49-F238E27FC236}">
                <a16:creationId xmlns:a16="http://schemas.microsoft.com/office/drawing/2014/main" id="{A2A582D4-4545-D086-6A7F-092E6C709E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23671" y="4675823"/>
            <a:ext cx="6029324" cy="1495425"/>
          </a:xfrm>
          <a:prstGeom prst="rect">
            <a:avLst/>
          </a:prstGeom>
        </p:spPr>
        <p:txBody>
          <a:bodyPr lIns="1152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4" name="Plassholder for tekst 5">
            <a:extLst>
              <a:ext uri="{FF2B5EF4-FFF2-40B4-BE49-F238E27FC236}">
                <a16:creationId xmlns:a16="http://schemas.microsoft.com/office/drawing/2014/main" id="{C551E365-742E-0683-DBCF-4A3E34BAEF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55508" y="4675823"/>
            <a:ext cx="6029323" cy="1495425"/>
          </a:xfrm>
          <a:prstGeom prst="rect">
            <a:avLst/>
          </a:prstGeom>
        </p:spPr>
        <p:txBody>
          <a:bodyPr lIns="1152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6" name="Plassholder for tekst 5">
            <a:extLst>
              <a:ext uri="{FF2B5EF4-FFF2-40B4-BE49-F238E27FC236}">
                <a16:creationId xmlns:a16="http://schemas.microsoft.com/office/drawing/2014/main" id="{9D9ECEE4-2F01-9357-8101-81B5B9BCA7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82152" y="4675823"/>
            <a:ext cx="6029323" cy="1495425"/>
          </a:xfrm>
          <a:prstGeom prst="rect">
            <a:avLst/>
          </a:prstGeom>
        </p:spPr>
        <p:txBody>
          <a:bodyPr lIns="11520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1C5883DB-38C4-9ECE-742C-22D13DB33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71" y="2210485"/>
            <a:ext cx="19587804" cy="163121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000" b="1">
                <a:solidFill>
                  <a:schemeClr val="tx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CB359F9-3F75-774C-9C9A-820FC9F05D7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23671" y="6712635"/>
            <a:ext cx="6029325" cy="6199534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5" name="Plassholder for tekst 3">
            <a:extLst>
              <a:ext uri="{FF2B5EF4-FFF2-40B4-BE49-F238E27FC236}">
                <a16:creationId xmlns:a16="http://schemas.microsoft.com/office/drawing/2014/main" id="{CAC11571-A858-5AD1-56EE-60B59B00A8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55506" y="6712635"/>
            <a:ext cx="6029325" cy="6199534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7" name="Plassholder for tekst 3">
            <a:extLst>
              <a:ext uri="{FF2B5EF4-FFF2-40B4-BE49-F238E27FC236}">
                <a16:creationId xmlns:a16="http://schemas.microsoft.com/office/drawing/2014/main" id="{9D3A5DCB-D0C2-0B42-AF90-7CB5914332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682152" y="6712635"/>
            <a:ext cx="6029325" cy="6199534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179627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image" Target="../media/image10.sv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image" Target="../media/image10.sv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8.sv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oolsToo_Slide" descr="ToolsToo_Slide">
            <a:extLst>
              <a:ext uri="{FF2B5EF4-FFF2-40B4-BE49-F238E27FC236}">
                <a16:creationId xmlns:a16="http://schemas.microsoft.com/office/drawing/2014/main" id="{A3088912-3BFC-90A1-FB3D-E7EB63E3D257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Symbol">
            <a:extLst>
              <a:ext uri="{FF2B5EF4-FFF2-40B4-BE49-F238E27FC236}">
                <a16:creationId xmlns:a16="http://schemas.microsoft.com/office/drawing/2014/main" id="{9C68812A-1F97-4A31-9A1C-23018316CB5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638404" y="391242"/>
            <a:ext cx="342077" cy="439814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C8E706-26BA-71EE-F57A-6C9B1EC7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5" y="2106000"/>
            <a:ext cx="19792949" cy="18138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30C7B2B-3E23-C34D-614E-F6989AEF4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5526" y="4096800"/>
            <a:ext cx="19792948" cy="8229600"/>
          </a:xfrm>
          <a:prstGeom prst="rect">
            <a:avLst/>
          </a:prstGeom>
        </p:spPr>
        <p:txBody>
          <a:bodyPr vert="horz" lIns="126000" tIns="45720" rIns="12600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8DDF5-3519-856D-18C7-FEF73742A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429631" y="11867075"/>
            <a:ext cx="204939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3CFFF-ADAA-43C0-95FA-8222AD8110BC}" type="datetimeFigureOut">
              <a:rPr lang="nb-NO" smtClean="0"/>
              <a:pPr/>
              <a:t>28.02.2023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BA491C9-43FC-DF05-3130-F35CF3839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8478518" y="6202590"/>
            <a:ext cx="1062082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2E411B-4A69-22C2-9223-C8598BA8D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3233535" y="12336374"/>
            <a:ext cx="111079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8B91-D925-4648-82F7-88C9F29FE87C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233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3" r:id="rId2"/>
    <p:sldLayoutId id="2147483717" r:id="rId3"/>
  </p:sldLayoutIdLst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588" indent="-636588" algn="l" defTabSz="1828800" rtl="0" eaLnBrk="1" latinLnBrk="0" hangingPunct="1">
        <a:lnSpc>
          <a:spcPct val="90000"/>
        </a:lnSpc>
        <a:spcBef>
          <a:spcPts val="3200"/>
        </a:spcBef>
        <a:buSzPct val="10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4488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2781300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orient="horz" pos="829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oolsToo_Slide" descr="ToolsToo_Slide">
            <a:extLst>
              <a:ext uri="{FF2B5EF4-FFF2-40B4-BE49-F238E27FC236}">
                <a16:creationId xmlns:a16="http://schemas.microsoft.com/office/drawing/2014/main" id="{A3088912-3BFC-90A1-FB3D-E7EB63E3D257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Symbol">
            <a:extLst>
              <a:ext uri="{FF2B5EF4-FFF2-40B4-BE49-F238E27FC236}">
                <a16:creationId xmlns:a16="http://schemas.microsoft.com/office/drawing/2014/main" id="{9C68812A-1F97-4A31-9A1C-23018316CB5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23638404" y="391242"/>
            <a:ext cx="342077" cy="439813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C8E706-26BA-71EE-F57A-6C9B1EC7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5" y="2106000"/>
            <a:ext cx="19792949" cy="18138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30C7B2B-3E23-C34D-614E-F6989AEF4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5526" y="4096800"/>
            <a:ext cx="19792948" cy="8229600"/>
          </a:xfrm>
          <a:prstGeom prst="rect">
            <a:avLst/>
          </a:prstGeom>
        </p:spPr>
        <p:txBody>
          <a:bodyPr vert="horz" lIns="126000" tIns="45720" rIns="12600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8DDF5-3519-856D-18C7-FEF73742A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429631" y="11867075"/>
            <a:ext cx="204939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3CFFF-ADAA-43C0-95FA-8222AD8110BC}" type="datetimeFigureOut">
              <a:rPr lang="nb-NO" smtClean="0"/>
              <a:pPr/>
              <a:t>28.02.2023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BA491C9-43FC-DF05-3130-F35CF3839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8478518" y="6202590"/>
            <a:ext cx="1062082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2E411B-4A69-22C2-9223-C8598BA8D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3233535" y="12336374"/>
            <a:ext cx="111079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8B91-D925-4648-82F7-88C9F29FE87C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464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757" r:id="rId2"/>
    <p:sldLayoutId id="2147483688" r:id="rId3"/>
    <p:sldLayoutId id="2147483695" r:id="rId4"/>
    <p:sldLayoutId id="2147483689" r:id="rId5"/>
    <p:sldLayoutId id="2147483690" r:id="rId6"/>
    <p:sldLayoutId id="2147483680" r:id="rId7"/>
    <p:sldLayoutId id="2147483682" r:id="rId8"/>
    <p:sldLayoutId id="2147483694" r:id="rId9"/>
    <p:sldLayoutId id="2147483683" r:id="rId10"/>
    <p:sldLayoutId id="2147483684" r:id="rId11"/>
    <p:sldLayoutId id="2147483691" r:id="rId12"/>
    <p:sldLayoutId id="2147483675" r:id="rId13"/>
  </p:sldLayoutIdLst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588" indent="-636588" algn="l" defTabSz="1828800" rtl="0" eaLnBrk="1" latinLnBrk="0" hangingPunct="1">
        <a:lnSpc>
          <a:spcPct val="90000"/>
        </a:lnSpc>
        <a:spcBef>
          <a:spcPts val="3200"/>
        </a:spcBef>
        <a:buSzPct val="100000"/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4488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defRPr sz="35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2781300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0" indent="-637200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orient="horz" pos="829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oolsToo_Slide" descr="ToolsToo_Slide">
            <a:extLst>
              <a:ext uri="{FF2B5EF4-FFF2-40B4-BE49-F238E27FC236}">
                <a16:creationId xmlns:a16="http://schemas.microsoft.com/office/drawing/2014/main" id="{A3088912-3BFC-90A1-FB3D-E7EB63E3D257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Symbol">
            <a:extLst>
              <a:ext uri="{FF2B5EF4-FFF2-40B4-BE49-F238E27FC236}">
                <a16:creationId xmlns:a16="http://schemas.microsoft.com/office/drawing/2014/main" id="{9C68812A-1F97-4A31-9A1C-23018316CB5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638404" y="391242"/>
            <a:ext cx="342077" cy="439814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C8E706-26BA-71EE-F57A-6C9B1EC7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5" y="2106000"/>
            <a:ext cx="19792949" cy="18138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30C7B2B-3E23-C34D-614E-F6989AEF4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5526" y="4096800"/>
            <a:ext cx="19792948" cy="8229600"/>
          </a:xfrm>
          <a:prstGeom prst="rect">
            <a:avLst/>
          </a:prstGeom>
        </p:spPr>
        <p:txBody>
          <a:bodyPr vert="horz" lIns="126000" tIns="45720" rIns="12600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8DDF5-3519-856D-18C7-FEF73742A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429631" y="11867075"/>
            <a:ext cx="204939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3CFFF-ADAA-43C0-95FA-8222AD8110BC}" type="datetimeFigureOut">
              <a:rPr lang="nb-NO" smtClean="0"/>
              <a:pPr/>
              <a:t>28.02.2023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BA491C9-43FC-DF05-3130-F35CF3839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8478518" y="6202590"/>
            <a:ext cx="1062082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2E411B-4A69-22C2-9223-C8598BA8D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3233535" y="12336374"/>
            <a:ext cx="111079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8B91-D925-4648-82F7-88C9F29FE87C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6620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6" r:id="rId2"/>
    <p:sldLayoutId id="2147483660" r:id="rId3"/>
    <p:sldLayoutId id="2147483735" r:id="rId4"/>
    <p:sldLayoutId id="2147483736" r:id="rId5"/>
    <p:sldLayoutId id="2147483737" r:id="rId6"/>
    <p:sldLayoutId id="2147483739" r:id="rId7"/>
    <p:sldLayoutId id="2147483741" r:id="rId8"/>
  </p:sldLayoutIdLst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588" indent="-636588" algn="l" defTabSz="1828800" rtl="0" eaLnBrk="1" latinLnBrk="0" hangingPunct="1">
        <a:lnSpc>
          <a:spcPct val="90000"/>
        </a:lnSpc>
        <a:spcBef>
          <a:spcPts val="3200"/>
        </a:spcBef>
        <a:buSzPct val="100000"/>
        <a:buFontTx/>
        <a:buBlip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4488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</a:buBlip>
        <a:defRPr sz="35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2781300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</a:buBlip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0" indent="-637200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</a:buBlip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orient="horz" pos="8294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oolsToo_Slide" descr="ToolsToo_Slide">
            <a:extLst>
              <a:ext uri="{FF2B5EF4-FFF2-40B4-BE49-F238E27FC236}">
                <a16:creationId xmlns:a16="http://schemas.microsoft.com/office/drawing/2014/main" id="{A3088912-3BFC-90A1-FB3D-E7EB63E3D257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Symbol">
            <a:extLst>
              <a:ext uri="{FF2B5EF4-FFF2-40B4-BE49-F238E27FC236}">
                <a16:creationId xmlns:a16="http://schemas.microsoft.com/office/drawing/2014/main" id="{9C68812A-1F97-4A31-9A1C-23018316CB5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23638404" y="391242"/>
            <a:ext cx="342077" cy="439813"/>
          </a:xfrm>
          <a:prstGeom prst="rect">
            <a:avLst/>
          </a:prstGeom>
        </p:spPr>
      </p:pic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C8E706-26BA-71EE-F57A-6C9B1EC76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525" y="2106000"/>
            <a:ext cx="19792949" cy="181383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30C7B2B-3E23-C34D-614E-F6989AEF4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5526" y="4096800"/>
            <a:ext cx="19792948" cy="8229600"/>
          </a:xfrm>
          <a:prstGeom prst="rect">
            <a:avLst/>
          </a:prstGeom>
        </p:spPr>
        <p:txBody>
          <a:bodyPr vert="horz" lIns="126000" tIns="45720" rIns="12600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8DDF5-3519-856D-18C7-FEF73742A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429631" y="11867075"/>
            <a:ext cx="204939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3CFFF-ADAA-43C0-95FA-8222AD8110BC}" type="datetimeFigureOut">
              <a:rPr lang="nb-NO" smtClean="0"/>
              <a:pPr/>
              <a:t>28.02.2023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BA491C9-43FC-DF05-3130-F35CF3839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8478518" y="6202590"/>
            <a:ext cx="10620829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2E411B-4A69-22C2-9223-C8598BA8D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3233535" y="12336374"/>
            <a:ext cx="111079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E8B91-D925-4648-82F7-88C9F29FE87C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944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58" r:id="rId2"/>
    <p:sldLayoutId id="2147483755" r:id="rId3"/>
    <p:sldLayoutId id="2147483744" r:id="rId4"/>
    <p:sldLayoutId id="2147483750" r:id="rId5"/>
    <p:sldLayoutId id="2147483756" r:id="rId6"/>
    <p:sldLayoutId id="2147483753" r:id="rId7"/>
  </p:sldLayoutIdLst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588" indent="-636588" algn="l" defTabSz="1828800" rtl="0" eaLnBrk="1" latinLnBrk="0" hangingPunct="1">
        <a:lnSpc>
          <a:spcPct val="90000"/>
        </a:lnSpc>
        <a:spcBef>
          <a:spcPts val="3200"/>
        </a:spcBef>
        <a:buSzPct val="100000"/>
        <a:buFontTx/>
        <a:buBlip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</a:buBlip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4488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</a:buBlip>
        <a:defRPr sz="35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2781300" indent="-636588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</a:buBlip>
        <a:defRPr sz="3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0" indent="-637200" algn="l" defTabSz="1828800" rtl="0" eaLnBrk="1" latinLnBrk="0" hangingPunct="1">
        <a:lnSpc>
          <a:spcPct val="90000"/>
        </a:lnSpc>
        <a:spcBef>
          <a:spcPts val="1700"/>
        </a:spcBef>
        <a:buSzPct val="100000"/>
        <a:buFontTx/>
        <a:buBlip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</a:buBlip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orient="horz" pos="82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3613133D-D36D-79AB-6313-DEA7BB2278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Forslag til agenda medlemsmøte</a:t>
            </a:r>
          </a:p>
        </p:txBody>
      </p:sp>
    </p:spTree>
    <p:extLst>
      <p:ext uri="{BB962C8B-B14F-4D97-AF65-F5344CB8AC3E}">
        <p14:creationId xmlns:p14="http://schemas.microsoft.com/office/powerpoint/2010/main" val="213683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tel 32">
            <a:extLst>
              <a:ext uri="{FF2B5EF4-FFF2-40B4-BE49-F238E27FC236}">
                <a16:creationId xmlns:a16="http://schemas.microsoft.com/office/drawing/2014/main" id="{4B429115-AB20-B5F7-ACA3-5359B699B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5" name="Plassholder for innhold 24">
            <a:extLst>
              <a:ext uri="{FF2B5EF4-FFF2-40B4-BE49-F238E27FC236}">
                <a16:creationId xmlns:a16="http://schemas.microsoft.com/office/drawing/2014/main" id="{0DF13FD1-C086-AE15-F115-E2AA8E43272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368548" y="3866147"/>
            <a:ext cx="19487111" cy="8459204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Lokale problemstillinger det jobbes med</a:t>
            </a:r>
            <a:r>
              <a:rPr lang="en-US" b="0" i="0" dirty="0">
                <a:solidFill>
                  <a:srgbClr val="FFFFFF"/>
                </a:solidFill>
                <a:effectLst/>
                <a:latin typeface="Hk Grotesk"/>
              </a:rPr>
              <a:t>​</a:t>
            </a:r>
            <a:endParaRPr lang="en-US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Kurs de tillitsvalgte har deltatt på</a:t>
            </a:r>
            <a:endParaRPr lang="nb-NO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Lokale lønnsforhandlinger</a:t>
            </a:r>
            <a:r>
              <a:rPr lang="nb-NO" b="0" i="0" dirty="0">
                <a:solidFill>
                  <a:srgbClr val="FFFFFF"/>
                </a:solidFill>
                <a:effectLst/>
                <a:latin typeface="Hk Grotesk"/>
              </a:rPr>
              <a:t>​</a:t>
            </a:r>
            <a:endParaRPr lang="nb-NO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Lønnssamtaler og lønnskrav</a:t>
            </a:r>
            <a:r>
              <a:rPr lang="en-US" b="0" i="0" dirty="0">
                <a:solidFill>
                  <a:srgbClr val="FFFFFF"/>
                </a:solidFill>
                <a:effectLst/>
                <a:latin typeface="Hk Grotesk"/>
              </a:rPr>
              <a:t>​</a:t>
            </a:r>
            <a:endParaRPr lang="en-US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Valg av nye tillitsvalgte</a:t>
            </a:r>
            <a:r>
              <a:rPr lang="en-US" b="0" i="0" dirty="0">
                <a:solidFill>
                  <a:srgbClr val="FFFFFF"/>
                </a:solidFill>
                <a:effectLst/>
                <a:latin typeface="Hk Grotesk"/>
              </a:rPr>
              <a:t>​</a:t>
            </a:r>
            <a:endParaRPr lang="en-US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Oppdatere korrekt arbeidsgiver på Min side</a:t>
            </a:r>
            <a:r>
              <a:rPr lang="en-US" b="0" i="0" dirty="0">
                <a:solidFill>
                  <a:srgbClr val="FFFFFF"/>
                </a:solidFill>
                <a:effectLst/>
                <a:latin typeface="Hk Grotesk"/>
              </a:rPr>
              <a:t>​</a:t>
            </a:r>
            <a:endParaRPr lang="en-US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nb-NO" b="0" i="0" u="none" strike="noStrike" dirty="0">
                <a:solidFill>
                  <a:srgbClr val="FFFFFF"/>
                </a:solidFill>
                <a:effectLst/>
                <a:latin typeface="Hk Grotesk"/>
              </a:rPr>
              <a:t>Verving av nye medlemmer</a:t>
            </a:r>
            <a:endParaRPr lang="en-US" b="0" i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0760671"/>
      </p:ext>
    </p:extLst>
  </p:cSld>
  <p:clrMapOvr>
    <a:masterClrMapping/>
  </p:clrMapOvr>
</p:sld>
</file>

<file path=ppt/theme/theme1.xml><?xml version="1.0" encoding="utf-8"?>
<a:theme xmlns:a="http://schemas.openxmlformats.org/drawingml/2006/main" name="Forsider / avslutning">
  <a:themeElements>
    <a:clrScheme name="Econa mørk">
      <a:dk1>
        <a:srgbClr val="FFFFFF"/>
      </a:dk1>
      <a:lt1>
        <a:srgbClr val="412B7B"/>
      </a:lt1>
      <a:dk2>
        <a:srgbClr val="FFFFFF"/>
      </a:dk2>
      <a:lt2>
        <a:srgbClr val="753BE3"/>
      </a:lt2>
      <a:accent1>
        <a:srgbClr val="F2EFE7"/>
      </a:accent1>
      <a:accent2>
        <a:srgbClr val="D6C8FD"/>
      </a:accent2>
      <a:accent3>
        <a:srgbClr val="753BE3"/>
      </a:accent3>
      <a:accent4>
        <a:srgbClr val="000000"/>
      </a:accent4>
      <a:accent5>
        <a:srgbClr val="CD0077"/>
      </a:accent5>
      <a:accent6>
        <a:srgbClr val="01B060"/>
      </a:accent6>
      <a:hlink>
        <a:srgbClr val="FFFFFF"/>
      </a:hlink>
      <a:folHlink>
        <a:srgbClr val="FFFFFF"/>
      </a:folHlink>
    </a:clrScheme>
    <a:fontScheme name="HK Grotesk">
      <a:majorFont>
        <a:latin typeface="HK Grotesk"/>
        <a:ea typeface=""/>
        <a:cs typeface=""/>
      </a:majorFont>
      <a:minorFont>
        <a:latin typeface="Hk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Econa_mal" id="{0733D15C-190B-451F-B944-71152A2C56F8}" vid="{935D2765-11F7-4D25-AC1B-BD3E85D07E86}"/>
    </a:ext>
  </a:extLst>
</a:theme>
</file>

<file path=ppt/theme/theme2.xml><?xml version="1.0" encoding="utf-8"?>
<a:theme xmlns:a="http://schemas.openxmlformats.org/drawingml/2006/main" name="Lys">
  <a:themeElements>
    <a:clrScheme name="Econa lys">
      <a:dk1>
        <a:srgbClr val="000000"/>
      </a:dk1>
      <a:lt1>
        <a:srgbClr val="FFFFFF"/>
      </a:lt1>
      <a:dk2>
        <a:srgbClr val="412B7B"/>
      </a:dk2>
      <a:lt2>
        <a:srgbClr val="F2EFE7"/>
      </a:lt2>
      <a:accent1>
        <a:srgbClr val="412B7B"/>
      </a:accent1>
      <a:accent2>
        <a:srgbClr val="753BE3"/>
      </a:accent2>
      <a:accent3>
        <a:srgbClr val="D6C8FD"/>
      </a:accent3>
      <a:accent4>
        <a:srgbClr val="000000"/>
      </a:accent4>
      <a:accent5>
        <a:srgbClr val="CD0077"/>
      </a:accent5>
      <a:accent6>
        <a:srgbClr val="01B060"/>
      </a:accent6>
      <a:hlink>
        <a:srgbClr val="000000"/>
      </a:hlink>
      <a:folHlink>
        <a:srgbClr val="000000"/>
      </a:folHlink>
    </a:clrScheme>
    <a:fontScheme name="HK Grotesk">
      <a:majorFont>
        <a:latin typeface="HK Grotesk"/>
        <a:ea typeface=""/>
        <a:cs typeface=""/>
      </a:majorFont>
      <a:minorFont>
        <a:latin typeface="Hk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Econa_mal" id="{0733D15C-190B-451F-B944-71152A2C56F8}" vid="{C2AE24D8-6995-4665-982E-37CDA923F327}"/>
    </a:ext>
  </a:extLst>
</a:theme>
</file>

<file path=ppt/theme/theme3.xml><?xml version="1.0" encoding="utf-8"?>
<a:theme xmlns:a="http://schemas.openxmlformats.org/drawingml/2006/main" name="Mørk">
  <a:themeElements>
    <a:clrScheme name="Econa mørk">
      <a:dk1>
        <a:srgbClr val="FFFFFF"/>
      </a:dk1>
      <a:lt1>
        <a:srgbClr val="412B7B"/>
      </a:lt1>
      <a:dk2>
        <a:srgbClr val="FFFFFF"/>
      </a:dk2>
      <a:lt2>
        <a:srgbClr val="753BE3"/>
      </a:lt2>
      <a:accent1>
        <a:srgbClr val="F2EFE7"/>
      </a:accent1>
      <a:accent2>
        <a:srgbClr val="D6C8FD"/>
      </a:accent2>
      <a:accent3>
        <a:srgbClr val="753BE3"/>
      </a:accent3>
      <a:accent4>
        <a:srgbClr val="000000"/>
      </a:accent4>
      <a:accent5>
        <a:srgbClr val="CD0077"/>
      </a:accent5>
      <a:accent6>
        <a:srgbClr val="01B060"/>
      </a:accent6>
      <a:hlink>
        <a:srgbClr val="FFFFFF"/>
      </a:hlink>
      <a:folHlink>
        <a:srgbClr val="FFFFFF"/>
      </a:folHlink>
    </a:clrScheme>
    <a:fontScheme name="HK Grotesk">
      <a:majorFont>
        <a:latin typeface="HK Grotesk"/>
        <a:ea typeface=""/>
        <a:cs typeface=""/>
      </a:majorFont>
      <a:minorFont>
        <a:latin typeface="Hk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Econa_mal" id="{0733D15C-190B-451F-B944-71152A2C56F8}" vid="{58636EB6-75A3-412B-B4A0-570300C8D4CE}"/>
    </a:ext>
  </a:extLst>
</a:theme>
</file>

<file path=ppt/theme/theme4.xml><?xml version="1.0" encoding="utf-8"?>
<a:theme xmlns:a="http://schemas.openxmlformats.org/drawingml/2006/main" name="Krem">
  <a:themeElements>
    <a:clrScheme name="Econa lys">
      <a:dk1>
        <a:srgbClr val="000000"/>
      </a:dk1>
      <a:lt1>
        <a:srgbClr val="FFFFFF"/>
      </a:lt1>
      <a:dk2>
        <a:srgbClr val="412B7B"/>
      </a:dk2>
      <a:lt2>
        <a:srgbClr val="F2EFE7"/>
      </a:lt2>
      <a:accent1>
        <a:srgbClr val="412B7B"/>
      </a:accent1>
      <a:accent2>
        <a:srgbClr val="753BE3"/>
      </a:accent2>
      <a:accent3>
        <a:srgbClr val="D6C8FD"/>
      </a:accent3>
      <a:accent4>
        <a:srgbClr val="000000"/>
      </a:accent4>
      <a:accent5>
        <a:srgbClr val="CD0077"/>
      </a:accent5>
      <a:accent6>
        <a:srgbClr val="01B060"/>
      </a:accent6>
      <a:hlink>
        <a:srgbClr val="000000"/>
      </a:hlink>
      <a:folHlink>
        <a:srgbClr val="000000"/>
      </a:folHlink>
    </a:clrScheme>
    <a:fontScheme name="HK Grotesk">
      <a:majorFont>
        <a:latin typeface="HK Grotesk"/>
        <a:ea typeface=""/>
        <a:cs typeface=""/>
      </a:majorFont>
      <a:minorFont>
        <a:latin typeface="Hk Grotes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Econa_mal" id="{0733D15C-190B-451F-B944-71152A2C56F8}" vid="{79ED2D01-B749-4D38-996E-05AEB756FE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39</Words>
  <Application>Microsoft Office PowerPoint</Application>
  <PresentationFormat>Egendefinert</PresentationFormat>
  <Paragraphs>8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2</vt:i4>
      </vt:variant>
    </vt:vector>
  </HeadingPairs>
  <TitlesOfParts>
    <vt:vector size="10" baseType="lpstr">
      <vt:lpstr>Arial</vt:lpstr>
      <vt:lpstr>Helvetica Neue Medium</vt:lpstr>
      <vt:lpstr>HK Grotesk</vt:lpstr>
      <vt:lpstr>HK Grotesk</vt:lpstr>
      <vt:lpstr>Forsider / avslutning</vt:lpstr>
      <vt:lpstr>Lys</vt:lpstr>
      <vt:lpstr>Mørk</vt:lpstr>
      <vt:lpstr>Krem</vt:lpstr>
      <vt:lpstr>Forslag til agenda medlemsmøte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Forslag til agenda medlemsmøte</dc:title>
  <dc:creator>Ingun Knudsen</dc:creator>
  <cp:lastModifiedBy>Ingun Knudsen</cp:lastModifiedBy>
  <cp:revision>1</cp:revision>
  <dcterms:created xsi:type="dcterms:W3CDTF">2023-02-28T09:52:55Z</dcterms:created>
  <dcterms:modified xsi:type="dcterms:W3CDTF">2023-02-28T09:54:39Z</dcterms:modified>
</cp:coreProperties>
</file>